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2"/>
  </p:notesMasterIdLst>
  <p:sldIdLst>
    <p:sldId id="256" r:id="rId2"/>
    <p:sldId id="257" r:id="rId3"/>
    <p:sldId id="316" r:id="rId4"/>
    <p:sldId id="258" r:id="rId5"/>
    <p:sldId id="260" r:id="rId6"/>
    <p:sldId id="272" r:id="rId7"/>
    <p:sldId id="273" r:id="rId8"/>
    <p:sldId id="274" r:id="rId9"/>
    <p:sldId id="276" r:id="rId10"/>
    <p:sldId id="275" r:id="rId11"/>
    <p:sldId id="271" r:id="rId12"/>
    <p:sldId id="261" r:id="rId13"/>
    <p:sldId id="259" r:id="rId14"/>
    <p:sldId id="262" r:id="rId15"/>
    <p:sldId id="263" r:id="rId16"/>
    <p:sldId id="264" r:id="rId17"/>
    <p:sldId id="265" r:id="rId18"/>
    <p:sldId id="267" r:id="rId19"/>
    <p:sldId id="268" r:id="rId20"/>
    <p:sldId id="269" r:id="rId21"/>
    <p:sldId id="277" r:id="rId22"/>
    <p:sldId id="278" r:id="rId23"/>
    <p:sldId id="281" r:id="rId24"/>
    <p:sldId id="283" r:id="rId25"/>
    <p:sldId id="282" r:id="rId26"/>
    <p:sldId id="317" r:id="rId27"/>
    <p:sldId id="279" r:id="rId28"/>
    <p:sldId id="284" r:id="rId29"/>
    <p:sldId id="293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4" r:id="rId39"/>
    <p:sldId id="280" r:id="rId40"/>
    <p:sldId id="295" r:id="rId41"/>
    <p:sldId id="296" r:id="rId42"/>
    <p:sldId id="297" r:id="rId43"/>
    <p:sldId id="298" r:id="rId44"/>
    <p:sldId id="299" r:id="rId45"/>
    <p:sldId id="318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5" r:id="rId6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4CCA23A5-60AC-C441-B07D-C35578B38039}">
          <p14:sldIdLst>
            <p14:sldId id="256"/>
            <p14:sldId id="257"/>
            <p14:sldId id="316"/>
            <p14:sldId id="258"/>
            <p14:sldId id="260"/>
            <p14:sldId id="272"/>
            <p14:sldId id="273"/>
            <p14:sldId id="274"/>
            <p14:sldId id="276"/>
            <p14:sldId id="275"/>
            <p14:sldId id="271"/>
            <p14:sldId id="261"/>
            <p14:sldId id="259"/>
            <p14:sldId id="262"/>
            <p14:sldId id="263"/>
            <p14:sldId id="264"/>
            <p14:sldId id="265"/>
            <p14:sldId id="267"/>
            <p14:sldId id="268"/>
            <p14:sldId id="269"/>
            <p14:sldId id="277"/>
            <p14:sldId id="278"/>
            <p14:sldId id="281"/>
            <p14:sldId id="283"/>
            <p14:sldId id="282"/>
            <p14:sldId id="317"/>
            <p14:sldId id="279"/>
            <p14:sldId id="284"/>
            <p14:sldId id="293"/>
            <p14:sldId id="285"/>
            <p14:sldId id="286"/>
            <p14:sldId id="287"/>
            <p14:sldId id="288"/>
            <p14:sldId id="289"/>
            <p14:sldId id="290"/>
            <p14:sldId id="291"/>
            <p14:sldId id="292"/>
            <p14:sldId id="294"/>
            <p14:sldId id="280"/>
            <p14:sldId id="295"/>
            <p14:sldId id="296"/>
            <p14:sldId id="297"/>
            <p14:sldId id="298"/>
            <p14:sldId id="299"/>
            <p14:sldId id="318"/>
            <p14:sldId id="300"/>
            <p14:sldId id="301"/>
            <p14:sldId id="302"/>
            <p14:sldId id="303"/>
            <p14:sldId id="304"/>
            <p14:sldId id="305"/>
            <p14:sldId id="306"/>
            <p14:sldId id="307"/>
            <p14:sldId id="308"/>
            <p14:sldId id="309"/>
            <p14:sldId id="310"/>
            <p14:sldId id="311"/>
            <p14:sldId id="312"/>
            <p14:sldId id="313"/>
            <p14:sldId id="315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78"/>
  </p:normalViewPr>
  <p:slideViewPr>
    <p:cSldViewPr snapToGrid="0" snapToObjects="1">
      <p:cViewPr>
        <p:scale>
          <a:sx n="66" d="100"/>
          <a:sy n="66" d="100"/>
        </p:scale>
        <p:origin x="644" y="-10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2F5D96-FE8F-3642-A7F5-D49A6BDAC11F}" type="datetimeFigureOut">
              <a:rPr lang="en-US" smtClean="0"/>
              <a:t>2/23/2023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4460AE-1EC2-FF4E-85EE-6DBBB99DE5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71307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4460AE-1EC2-FF4E-85EE-6DBBB99DE57F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66334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4460AE-1EC2-FF4E-85EE-6DBBB99DE57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1832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4460AE-1EC2-FF4E-85EE-6DBBB99DE57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6741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4460AE-1EC2-FF4E-85EE-6DBBB99DE57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5799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4460AE-1EC2-FF4E-85EE-6DBBB99DE57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7705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4460AE-1EC2-FF4E-85EE-6DBBB99DE57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9705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4460AE-1EC2-FF4E-85EE-6DBBB99DE57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9362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4460AE-1EC2-FF4E-85EE-6DBBB99DE57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95201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4460AE-1EC2-FF4E-85EE-6DBBB99DE57F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552585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4460AE-1EC2-FF4E-85EE-6DBBB99DE57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89759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4460AE-1EC2-FF4E-85EE-6DBBB99DE57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5864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4460AE-1EC2-FF4E-85EE-6DBBB99DE57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61660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4460AE-1EC2-FF4E-85EE-6DBBB99DE57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64254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4460AE-1EC2-FF4E-85EE-6DBBB99DE57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53423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4460AE-1EC2-FF4E-85EE-6DBBB99DE57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64836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4460AE-1EC2-FF4E-85EE-6DBBB99DE57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45494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4460AE-1EC2-FF4E-85EE-6DBBB99DE57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52119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4460AE-1EC2-FF4E-85EE-6DBBB99DE57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86363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4460AE-1EC2-FF4E-85EE-6DBBB99DE57F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82963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4460AE-1EC2-FF4E-85EE-6DBBB99DE57F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26828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4460AE-1EC2-FF4E-85EE-6DBBB99DE57F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04738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4460AE-1EC2-FF4E-85EE-6DBBB99DE57F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8735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4460AE-1EC2-FF4E-85EE-6DBBB99DE57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41491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4460AE-1EC2-FF4E-85EE-6DBBB99DE57F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4054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4460AE-1EC2-FF4E-85EE-6DBBB99DE57F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87275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4460AE-1EC2-FF4E-85EE-6DBBB99DE57F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74466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4460AE-1EC2-FF4E-85EE-6DBBB99DE57F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28690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4460AE-1EC2-FF4E-85EE-6DBBB99DE57F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05113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4460AE-1EC2-FF4E-85EE-6DBBB99DE57F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40706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4460AE-1EC2-FF4E-85EE-6DBBB99DE57F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32081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4460AE-1EC2-FF4E-85EE-6DBBB99DE57F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65459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4460AE-1EC2-FF4E-85EE-6DBBB99DE57F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57082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4460AE-1EC2-FF4E-85EE-6DBBB99DE57F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8409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4460AE-1EC2-FF4E-85EE-6DBBB99DE57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61253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4460AE-1EC2-FF4E-85EE-6DBBB99DE57F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2160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4460AE-1EC2-FF4E-85EE-6DBBB99DE57F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12997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4460AE-1EC2-FF4E-85EE-6DBBB99DE57F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20751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4460AE-1EC2-FF4E-85EE-6DBBB99DE57F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81082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4460AE-1EC2-FF4E-85EE-6DBBB99DE57F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39117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4460AE-1EC2-FF4E-85EE-6DBBB99DE57F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29054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4460AE-1EC2-FF4E-85EE-6DBBB99DE57F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06815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4460AE-1EC2-FF4E-85EE-6DBBB99DE57F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18332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4460AE-1EC2-FF4E-85EE-6DBBB99DE57F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72976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4460AE-1EC2-FF4E-85EE-6DBBB99DE57F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8672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4460AE-1EC2-FF4E-85EE-6DBBB99DE57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75991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4460AE-1EC2-FF4E-85EE-6DBBB99DE57F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72214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4460AE-1EC2-FF4E-85EE-6DBBB99DE57F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94778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4460AE-1EC2-FF4E-85EE-6DBBB99DE57F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40675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4460AE-1EC2-FF4E-85EE-6DBBB99DE57F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062922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4460AE-1EC2-FF4E-85EE-6DBBB99DE57F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043760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4460AE-1EC2-FF4E-85EE-6DBBB99DE57F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561347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4460AE-1EC2-FF4E-85EE-6DBBB99DE57F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646516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4460AE-1EC2-FF4E-85EE-6DBBB99DE57F}" type="slidenum">
              <a:rPr lang="en-US" smtClean="0"/>
              <a:t>57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5463683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4460AE-1EC2-FF4E-85EE-6DBBB99DE57F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876947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4460AE-1EC2-FF4E-85EE-6DBBB99DE57F}" type="slidenum">
              <a:rPr lang="en-US" smtClean="0"/>
              <a:t>59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27182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4460AE-1EC2-FF4E-85EE-6DBBB99DE57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989560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4460AE-1EC2-FF4E-85EE-6DBBB99DE57F}" type="slidenum">
              <a:rPr lang="en-US" smtClean="0"/>
              <a:t>60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88449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4460AE-1EC2-FF4E-85EE-6DBBB99DE57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4244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4460AE-1EC2-FF4E-85EE-6DBBB99DE57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9976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4460AE-1EC2-FF4E-85EE-6DBBB99DE57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539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285545-C24D-2545-A640-AF5DC2EF59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A8C4A7-45B5-0C4A-8973-3F4887DCDE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9A4F63-7D15-054F-A5CD-C0453BCF96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A59DE-F5C7-CB4F-80E2-FCC0DEE6ECF0}" type="datetimeFigureOut">
              <a:rPr lang="en-US" smtClean="0"/>
              <a:t>2/23/2023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43546B-2D5C-7D40-8317-EC3EF9AA1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30CFB8-48B9-264A-ADB3-69AFBC7EC3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B9432-E5B0-3746-A343-E3AE9F8D951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1417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6E5B9E-4DF5-904C-A546-A51C5A44B4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2B52D05-2879-004E-8CA2-ABDDD973DA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27AB8B-A803-7148-A1AD-EC107A959A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A59DE-F5C7-CB4F-80E2-FCC0DEE6ECF0}" type="datetimeFigureOut">
              <a:rPr lang="en-US" smtClean="0"/>
              <a:t>2/23/2023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02BF8B-6124-0D43-B5EC-E72FC72B3F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896D9B-47B7-3C4B-8B75-E2ACFD69BA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B9432-E5B0-3746-A343-E3AE9F8D951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43173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F9FEE98-2595-AA4D-A6B8-F4547814779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18C214C-2B3C-7E47-AA2B-45C2BC7CCC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5A6A93-EEFA-1A48-B098-6E2F74CB1B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A59DE-F5C7-CB4F-80E2-FCC0DEE6ECF0}" type="datetimeFigureOut">
              <a:rPr lang="en-US" smtClean="0"/>
              <a:t>2/23/2023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1F3DA8-C216-EB49-B6AC-E7BCCB872E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00A525-E480-2C4D-80E2-E797891CCE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B9432-E5B0-3746-A343-E3AE9F8D951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84612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193CF7-E192-1E46-BC4D-2AE2D232DB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8E828B-BC05-3C49-BA90-046836817C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9A58F4-34AE-6E4C-8AA1-E80EF9E147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A59DE-F5C7-CB4F-80E2-FCC0DEE6ECF0}" type="datetimeFigureOut">
              <a:rPr lang="en-US" smtClean="0"/>
              <a:t>2/23/2023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A04C3C-D6F6-DA44-A95A-5174BF08AC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FCDB14-B7F1-4849-8998-30129281B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B9432-E5B0-3746-A343-E3AE9F8D951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61283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0752C8-DBBB-6246-A0C5-4E53A59AC2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E10377-4357-D649-95A8-45FF1A1CC5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1933B3-988F-6F4A-90C3-0F9370E3A7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A59DE-F5C7-CB4F-80E2-FCC0DEE6ECF0}" type="datetimeFigureOut">
              <a:rPr lang="en-US" smtClean="0"/>
              <a:t>2/23/2023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BC9709-1289-294E-8787-BE514C8CD1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DE4B6E-61CC-7B4E-B08E-AD4C24FCE1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B9432-E5B0-3746-A343-E3AE9F8D951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09703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FD2125-1D00-B345-BF12-AD34796F8D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E93CEB-079D-6644-B7B4-B284964CD5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7B4D0D-FAF7-3B4A-8677-9C753247A5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5A734A-D8F5-9542-B50F-58C06FDD47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A59DE-F5C7-CB4F-80E2-FCC0DEE6ECF0}" type="datetimeFigureOut">
              <a:rPr lang="en-US" smtClean="0"/>
              <a:t>2/23/2023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244C89-B2DB-8147-9CF1-858FF7E505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C5B453-8D94-E04D-A08F-D64A8DC0F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B9432-E5B0-3746-A343-E3AE9F8D951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90287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49F27D-BE2C-EF4C-91D0-675DA16B22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2B8EE0-18C4-5E4F-8B12-A250A98ED6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E13D6B7-6012-C140-8E92-E60DDFC66B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63B89FC-1038-4A4B-86FE-624720FCC5B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EA390E3-DC4F-764B-9B4B-6413E334B1D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FBD524D-D7FE-7C4B-A947-A4D6CC5501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A59DE-F5C7-CB4F-80E2-FCC0DEE6ECF0}" type="datetimeFigureOut">
              <a:rPr lang="en-US" smtClean="0"/>
              <a:t>2/23/2023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9352518-FC53-D14E-ACC3-9DD67419BD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41E2160-A9DC-5340-B87C-84822B8846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B9432-E5B0-3746-A343-E3AE9F8D951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4213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39806A-DACA-654B-BFC0-04074E495F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E998F3D-7FFF-3840-908B-9352F3A73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A59DE-F5C7-CB4F-80E2-FCC0DEE6ECF0}" type="datetimeFigureOut">
              <a:rPr lang="en-US" smtClean="0"/>
              <a:t>2/23/2023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D58E0D-DA1C-134B-BB06-7AC6CA01A7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EDD2B86-4717-3A4F-AB3D-9C8D631E11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B9432-E5B0-3746-A343-E3AE9F8D951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13128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9977CCC-78D5-FA45-AAFE-3BA67E7CAA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A59DE-F5C7-CB4F-80E2-FCC0DEE6ECF0}" type="datetimeFigureOut">
              <a:rPr lang="en-US" smtClean="0"/>
              <a:t>2/23/2023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FEF3B6D-0AEA-E045-8438-D102D312F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37CD5E-DA99-AE46-A84B-DEFA429BD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B9432-E5B0-3746-A343-E3AE9F8D951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97781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C26966-699D-EA4D-8DFD-83F68DE261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2CB081-E14E-FA4B-9B9D-5DFB41DDBB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0F8155-833E-684A-A344-1C57E21A2B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2D6868-4C1B-4240-A095-12C2AB399D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A59DE-F5C7-CB4F-80E2-FCC0DEE6ECF0}" type="datetimeFigureOut">
              <a:rPr lang="en-US" smtClean="0"/>
              <a:t>2/23/2023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46649B-B789-F444-AC5A-61A7E527F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6EB74F-D468-9E4D-B5BB-D052B9EBC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B9432-E5B0-3746-A343-E3AE9F8D951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30575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B9F928-CD26-E346-BFE2-9A51AC4ED9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1C8C93B-E844-C942-B954-C3033B0F057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265B8E-0C68-0244-8F8D-8F883968A9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06C3E5-B38F-2F40-9AED-780F94DA85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A59DE-F5C7-CB4F-80E2-FCC0DEE6ECF0}" type="datetimeFigureOut">
              <a:rPr lang="en-US" smtClean="0"/>
              <a:t>2/23/2023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59DFC3-9CF8-E443-9688-3C0C8D6C4F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CA1637-C8FD-A648-914D-292AABCECF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B9432-E5B0-3746-A343-E3AE9F8D951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09830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301630-5CD2-A647-982C-827A3CBFB2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24C5E6-E268-3C46-91B1-68238B2FE1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A20E7C-7F10-DA49-82A9-28232172EA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3A59DE-F5C7-CB4F-80E2-FCC0DEE6ECF0}" type="datetimeFigureOut">
              <a:rPr lang="en-US" smtClean="0"/>
              <a:t>2/23/2023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BF8C37-0A8E-5A4E-B980-C4CF6FB533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BE8E8E-B0A9-3344-95DF-81BB7F6BBC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FB9432-E5B0-3746-A343-E3AE9F8D951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4922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hyperlink" Target="https://akreditasi.lamptkes.org/" TargetMode="External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hyperlink" Target="https://dev-simakv2.lamptkes.org/" TargetMode="External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E85DFFE-C3E0-4030-AE7F-A60F0A82AA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48D866A3-6DC1-6640-B999-4AAE12D84D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5" r="2" b="2"/>
          <a:stretch/>
        </p:blipFill>
        <p:spPr>
          <a:xfrm>
            <a:off x="1956226" y="759009"/>
            <a:ext cx="8279548" cy="6044817"/>
          </a:xfrm>
          <a:custGeom>
            <a:avLst/>
            <a:gdLst/>
            <a:ahLst/>
            <a:cxnLst/>
            <a:rect l="l" t="t" r="r" b="b"/>
            <a:pathLst>
              <a:path w="8279548" h="6044817">
                <a:moveTo>
                  <a:pt x="8670" y="3353401"/>
                </a:moveTo>
                <a:lnTo>
                  <a:pt x="9145" y="3371492"/>
                </a:lnTo>
                <a:cubicBezTo>
                  <a:pt x="9699" y="3387565"/>
                  <a:pt x="10447" y="3405952"/>
                  <a:pt x="11359" y="3425479"/>
                </a:cubicBezTo>
                <a:lnTo>
                  <a:pt x="12840" y="3453616"/>
                </a:lnTo>
                <a:lnTo>
                  <a:pt x="10088" y="3453505"/>
                </a:lnTo>
                <a:cubicBezTo>
                  <a:pt x="-1786" y="3446192"/>
                  <a:pt x="-2668" y="3413238"/>
                  <a:pt x="4780" y="3369666"/>
                </a:cubicBezTo>
                <a:close/>
                <a:moveTo>
                  <a:pt x="8372" y="3312218"/>
                </a:moveTo>
                <a:cubicBezTo>
                  <a:pt x="8874" y="3309151"/>
                  <a:pt x="9584" y="3310642"/>
                  <a:pt x="10474" y="3315559"/>
                </a:cubicBezTo>
                <a:lnTo>
                  <a:pt x="13062" y="3335036"/>
                </a:lnTo>
                <a:lnTo>
                  <a:pt x="8670" y="3353401"/>
                </a:lnTo>
                <a:lnTo>
                  <a:pt x="8092" y="3331389"/>
                </a:lnTo>
                <a:cubicBezTo>
                  <a:pt x="7953" y="3321118"/>
                  <a:pt x="8037" y="3314336"/>
                  <a:pt x="8372" y="3312218"/>
                </a:cubicBezTo>
                <a:close/>
                <a:moveTo>
                  <a:pt x="7241326" y="1569777"/>
                </a:moveTo>
                <a:cubicBezTo>
                  <a:pt x="7223035" y="1582267"/>
                  <a:pt x="7204746" y="1594758"/>
                  <a:pt x="7186456" y="1607248"/>
                </a:cubicBezTo>
                <a:cubicBezTo>
                  <a:pt x="7196717" y="1604126"/>
                  <a:pt x="7207869" y="1601003"/>
                  <a:pt x="7218575" y="1597880"/>
                </a:cubicBezTo>
                <a:cubicBezTo>
                  <a:pt x="7227497" y="1590296"/>
                  <a:pt x="7236865" y="1583160"/>
                  <a:pt x="7245787" y="1575129"/>
                </a:cubicBezTo>
                <a:cubicBezTo>
                  <a:pt x="7244449" y="1573345"/>
                  <a:pt x="7242665" y="1571561"/>
                  <a:pt x="7241326" y="1569777"/>
                </a:cubicBezTo>
                <a:close/>
                <a:moveTo>
                  <a:pt x="6913001" y="943907"/>
                </a:moveTo>
                <a:cubicBezTo>
                  <a:pt x="6803262" y="1018851"/>
                  <a:pt x="6693523" y="1094241"/>
                  <a:pt x="6583784" y="1169185"/>
                </a:cubicBezTo>
                <a:cubicBezTo>
                  <a:pt x="6585569" y="1170969"/>
                  <a:pt x="6586907" y="1172754"/>
                  <a:pt x="6588692" y="1174538"/>
                </a:cubicBezTo>
                <a:cubicBezTo>
                  <a:pt x="6709136" y="1111193"/>
                  <a:pt x="6822890" y="1040710"/>
                  <a:pt x="6913001" y="943907"/>
                </a:cubicBezTo>
                <a:close/>
                <a:moveTo>
                  <a:pt x="7619780" y="253"/>
                </a:moveTo>
                <a:cubicBezTo>
                  <a:pt x="7623962" y="-472"/>
                  <a:pt x="7628088" y="197"/>
                  <a:pt x="7631657" y="4435"/>
                </a:cubicBezTo>
                <a:cubicBezTo>
                  <a:pt x="7637902" y="11572"/>
                  <a:pt x="7632550" y="20049"/>
                  <a:pt x="7628088" y="26294"/>
                </a:cubicBezTo>
                <a:cubicBezTo>
                  <a:pt x="7620059" y="37446"/>
                  <a:pt x="7612921" y="48152"/>
                  <a:pt x="7609799" y="61535"/>
                </a:cubicBezTo>
                <a:cubicBezTo>
                  <a:pt x="7607569" y="70457"/>
                  <a:pt x="7605337" y="80271"/>
                  <a:pt x="7611583" y="86962"/>
                </a:cubicBezTo>
                <a:cubicBezTo>
                  <a:pt x="7637456" y="115512"/>
                  <a:pt x="7618720" y="128895"/>
                  <a:pt x="7596416" y="144062"/>
                </a:cubicBezTo>
                <a:cubicBezTo>
                  <a:pt x="7565636" y="164583"/>
                  <a:pt x="7553591" y="194916"/>
                  <a:pt x="7560728" y="231050"/>
                </a:cubicBezTo>
                <a:cubicBezTo>
                  <a:pt x="7563405" y="245772"/>
                  <a:pt x="7561621" y="254693"/>
                  <a:pt x="7543330" y="254247"/>
                </a:cubicBezTo>
                <a:cubicBezTo>
                  <a:pt x="7536194" y="254247"/>
                  <a:pt x="7534409" y="259155"/>
                  <a:pt x="7531732" y="264507"/>
                </a:cubicBezTo>
                <a:cubicBezTo>
                  <a:pt x="7474633" y="390752"/>
                  <a:pt x="7392105" y="501383"/>
                  <a:pt x="7295303" y="603092"/>
                </a:cubicBezTo>
                <a:cubicBezTo>
                  <a:pt x="7216791" y="685620"/>
                  <a:pt x="7130248" y="760117"/>
                  <a:pt x="7040584" y="832385"/>
                </a:cubicBezTo>
                <a:cubicBezTo>
                  <a:pt x="7037908" y="834615"/>
                  <a:pt x="7035231" y="837291"/>
                  <a:pt x="7033892" y="841752"/>
                </a:cubicBezTo>
                <a:cubicBezTo>
                  <a:pt x="7076271" y="832831"/>
                  <a:pt x="7112851" y="814540"/>
                  <a:pt x="7148093" y="794021"/>
                </a:cubicBezTo>
                <a:cubicBezTo>
                  <a:pt x="7241772" y="739597"/>
                  <a:pt x="7320730" y="669114"/>
                  <a:pt x="7400581" y="599969"/>
                </a:cubicBezTo>
                <a:cubicBezTo>
                  <a:pt x="7449206" y="557591"/>
                  <a:pt x="7499167" y="516550"/>
                  <a:pt x="7552699" y="479079"/>
                </a:cubicBezTo>
                <a:cubicBezTo>
                  <a:pt x="7561621" y="472833"/>
                  <a:pt x="7567866" y="464803"/>
                  <a:pt x="7574111" y="456774"/>
                </a:cubicBezTo>
                <a:cubicBezTo>
                  <a:pt x="7577680" y="452313"/>
                  <a:pt x="7582140" y="448298"/>
                  <a:pt x="7589278" y="450083"/>
                </a:cubicBezTo>
                <a:cubicBezTo>
                  <a:pt x="7598201" y="452313"/>
                  <a:pt x="7599092" y="459004"/>
                  <a:pt x="7599985" y="465696"/>
                </a:cubicBezTo>
                <a:cubicBezTo>
                  <a:pt x="7602661" y="487108"/>
                  <a:pt x="7596862" y="506290"/>
                  <a:pt x="7585709" y="524580"/>
                </a:cubicBezTo>
                <a:cubicBezTo>
                  <a:pt x="7556713" y="571419"/>
                  <a:pt x="7513889" y="607553"/>
                  <a:pt x="7469725" y="641903"/>
                </a:cubicBezTo>
                <a:cubicBezTo>
                  <a:pt x="7412626" y="686066"/>
                  <a:pt x="7357310" y="732014"/>
                  <a:pt x="7306902" y="782422"/>
                </a:cubicBezTo>
                <a:cubicBezTo>
                  <a:pt x="7303333" y="785991"/>
                  <a:pt x="7296642" y="788221"/>
                  <a:pt x="7298872" y="798481"/>
                </a:cubicBezTo>
                <a:cubicBezTo>
                  <a:pt x="7330544" y="774838"/>
                  <a:pt x="7360433" y="751642"/>
                  <a:pt x="7390767" y="729336"/>
                </a:cubicBezTo>
                <a:cubicBezTo>
                  <a:pt x="7420655" y="707032"/>
                  <a:pt x="7450990" y="684727"/>
                  <a:pt x="7480878" y="662869"/>
                </a:cubicBezTo>
                <a:cubicBezTo>
                  <a:pt x="7488016" y="657516"/>
                  <a:pt x="7495599" y="649932"/>
                  <a:pt x="7505859" y="656624"/>
                </a:cubicBezTo>
                <a:cubicBezTo>
                  <a:pt x="7516565" y="663315"/>
                  <a:pt x="7515227" y="674467"/>
                  <a:pt x="7512550" y="683389"/>
                </a:cubicBezTo>
                <a:cubicBezTo>
                  <a:pt x="7504075" y="709708"/>
                  <a:pt x="7489353" y="732905"/>
                  <a:pt x="7469725" y="753426"/>
                </a:cubicBezTo>
                <a:cubicBezTo>
                  <a:pt x="7402812" y="821232"/>
                  <a:pt x="7325638" y="879670"/>
                  <a:pt x="7253816" y="943015"/>
                </a:cubicBezTo>
                <a:cubicBezTo>
                  <a:pt x="7215006" y="977365"/>
                  <a:pt x="7179319" y="1013945"/>
                  <a:pt x="7145415" y="1051862"/>
                </a:cubicBezTo>
                <a:cubicBezTo>
                  <a:pt x="7137832" y="1060338"/>
                  <a:pt x="7138279" y="1068368"/>
                  <a:pt x="7140509" y="1078182"/>
                </a:cubicBezTo>
                <a:cubicBezTo>
                  <a:pt x="7149430" y="1117885"/>
                  <a:pt x="7135602" y="1131267"/>
                  <a:pt x="7090992" y="1123684"/>
                </a:cubicBezTo>
                <a:cubicBezTo>
                  <a:pt x="7077164" y="1121452"/>
                  <a:pt x="7067796" y="1123684"/>
                  <a:pt x="7059320" y="1133051"/>
                </a:cubicBezTo>
                <a:cubicBezTo>
                  <a:pt x="6956718" y="1249035"/>
                  <a:pt x="6835381" y="1346730"/>
                  <a:pt x="6702891" y="1433718"/>
                </a:cubicBezTo>
                <a:cubicBezTo>
                  <a:pt x="6648914" y="1468959"/>
                  <a:pt x="6593152" y="1502417"/>
                  <a:pt x="6536499" y="1533643"/>
                </a:cubicBezTo>
                <a:cubicBezTo>
                  <a:pt x="6536499" y="1535873"/>
                  <a:pt x="6536499" y="1538551"/>
                  <a:pt x="6536499" y="1540781"/>
                </a:cubicBezTo>
                <a:cubicBezTo>
                  <a:pt x="6536945" y="1543903"/>
                  <a:pt x="6537391" y="1545687"/>
                  <a:pt x="6537836" y="1548365"/>
                </a:cubicBezTo>
                <a:cubicBezTo>
                  <a:pt x="6617688" y="1500186"/>
                  <a:pt x="6696646" y="1450670"/>
                  <a:pt x="6773821" y="1398477"/>
                </a:cubicBezTo>
                <a:cubicBezTo>
                  <a:pt x="6983038" y="1257066"/>
                  <a:pt x="7182888" y="1105393"/>
                  <a:pt x="7385860" y="957290"/>
                </a:cubicBezTo>
                <a:cubicBezTo>
                  <a:pt x="7454112" y="907327"/>
                  <a:pt x="7508089" y="843536"/>
                  <a:pt x="7569650" y="787329"/>
                </a:cubicBezTo>
                <a:cubicBezTo>
                  <a:pt x="7610691" y="749857"/>
                  <a:pt x="7649948" y="710601"/>
                  <a:pt x="7697679" y="679821"/>
                </a:cubicBezTo>
                <a:cubicBezTo>
                  <a:pt x="7717307" y="667330"/>
                  <a:pt x="7737827" y="656177"/>
                  <a:pt x="7764147" y="659300"/>
                </a:cubicBezTo>
                <a:cubicBezTo>
                  <a:pt x="7774407" y="660639"/>
                  <a:pt x="7786005" y="663315"/>
                  <a:pt x="7789574" y="674913"/>
                </a:cubicBezTo>
                <a:cubicBezTo>
                  <a:pt x="7792698" y="686512"/>
                  <a:pt x="7783329" y="691865"/>
                  <a:pt x="7774853" y="696771"/>
                </a:cubicBezTo>
                <a:cubicBezTo>
                  <a:pt x="7772623" y="698110"/>
                  <a:pt x="7770392" y="699895"/>
                  <a:pt x="7768162" y="699895"/>
                </a:cubicBezTo>
                <a:cubicBezTo>
                  <a:pt x="7725783" y="702571"/>
                  <a:pt x="7715969" y="736474"/>
                  <a:pt x="7695894" y="761010"/>
                </a:cubicBezTo>
                <a:cubicBezTo>
                  <a:pt x="7689649" y="768593"/>
                  <a:pt x="7689203" y="776177"/>
                  <a:pt x="7695894" y="785098"/>
                </a:cubicBezTo>
                <a:cubicBezTo>
                  <a:pt x="7707940" y="801157"/>
                  <a:pt x="7699463" y="808295"/>
                  <a:pt x="7683404" y="812756"/>
                </a:cubicBezTo>
                <a:cubicBezTo>
                  <a:pt x="7667345" y="817217"/>
                  <a:pt x="7649948" y="818555"/>
                  <a:pt x="7632550" y="828816"/>
                </a:cubicBezTo>
                <a:cubicBezTo>
                  <a:pt x="7660207" y="837291"/>
                  <a:pt x="7679389" y="828370"/>
                  <a:pt x="7697233" y="817217"/>
                </a:cubicBezTo>
                <a:cubicBezTo>
                  <a:pt x="7737382" y="792682"/>
                  <a:pt x="7763254" y="756548"/>
                  <a:pt x="7787790" y="719522"/>
                </a:cubicBezTo>
                <a:cubicBezTo>
                  <a:pt x="7792698" y="712385"/>
                  <a:pt x="7796712" y="704355"/>
                  <a:pt x="7803403" y="698556"/>
                </a:cubicBezTo>
                <a:cubicBezTo>
                  <a:pt x="7815894" y="686958"/>
                  <a:pt x="7829277" y="685620"/>
                  <a:pt x="7844443" y="699895"/>
                </a:cubicBezTo>
                <a:cubicBezTo>
                  <a:pt x="7864518" y="718631"/>
                  <a:pt x="7871655" y="717292"/>
                  <a:pt x="7878347" y="693204"/>
                </a:cubicBezTo>
                <a:cubicBezTo>
                  <a:pt x="7887269" y="660639"/>
                  <a:pt x="7907343" y="637888"/>
                  <a:pt x="7941692" y="625844"/>
                </a:cubicBezTo>
                <a:cubicBezTo>
                  <a:pt x="7948829" y="623166"/>
                  <a:pt x="7956413" y="619597"/>
                  <a:pt x="7963996" y="625397"/>
                </a:cubicBezTo>
                <a:cubicBezTo>
                  <a:pt x="7972026" y="632089"/>
                  <a:pt x="7966674" y="638779"/>
                  <a:pt x="7963551" y="645026"/>
                </a:cubicBezTo>
                <a:cubicBezTo>
                  <a:pt x="7959090" y="654840"/>
                  <a:pt x="7953737" y="664653"/>
                  <a:pt x="7949722" y="674913"/>
                </a:cubicBezTo>
                <a:cubicBezTo>
                  <a:pt x="7942584" y="691419"/>
                  <a:pt x="7941245" y="708817"/>
                  <a:pt x="7954628" y="724876"/>
                </a:cubicBezTo>
                <a:cubicBezTo>
                  <a:pt x="7964443" y="736474"/>
                  <a:pt x="7963551" y="744058"/>
                  <a:pt x="7950614" y="752087"/>
                </a:cubicBezTo>
                <a:cubicBezTo>
                  <a:pt x="7909127" y="777069"/>
                  <a:pt x="7882808" y="809634"/>
                  <a:pt x="7897083" y="860488"/>
                </a:cubicBezTo>
                <a:cubicBezTo>
                  <a:pt x="7899313" y="867626"/>
                  <a:pt x="7896636" y="874764"/>
                  <a:pt x="7888161" y="874317"/>
                </a:cubicBezTo>
                <a:cubicBezTo>
                  <a:pt x="7869425" y="872979"/>
                  <a:pt x="7866303" y="884578"/>
                  <a:pt x="7860949" y="896622"/>
                </a:cubicBezTo>
                <a:cubicBezTo>
                  <a:pt x="7808757" y="1012160"/>
                  <a:pt x="7733367" y="1112977"/>
                  <a:pt x="7646379" y="1207549"/>
                </a:cubicBezTo>
                <a:cubicBezTo>
                  <a:pt x="7560282" y="1301229"/>
                  <a:pt x="7463480" y="1385094"/>
                  <a:pt x="7360433" y="1465391"/>
                </a:cubicBezTo>
                <a:cubicBezTo>
                  <a:pt x="7389429" y="1462714"/>
                  <a:pt x="7426901" y="1446209"/>
                  <a:pt x="7463034" y="1427027"/>
                </a:cubicBezTo>
                <a:cubicBezTo>
                  <a:pt x="7558498" y="1375726"/>
                  <a:pt x="7637011" y="1306135"/>
                  <a:pt x="7716861" y="1237883"/>
                </a:cubicBezTo>
                <a:cubicBezTo>
                  <a:pt x="7772623" y="1190151"/>
                  <a:pt x="7827046" y="1141081"/>
                  <a:pt x="7889500" y="1100040"/>
                </a:cubicBezTo>
                <a:cubicBezTo>
                  <a:pt x="7896636" y="1095579"/>
                  <a:pt x="7901544" y="1089780"/>
                  <a:pt x="7905559" y="1082642"/>
                </a:cubicBezTo>
                <a:cubicBezTo>
                  <a:pt x="7909127" y="1076397"/>
                  <a:pt x="7914481" y="1070598"/>
                  <a:pt x="7923848" y="1073274"/>
                </a:cubicBezTo>
                <a:cubicBezTo>
                  <a:pt x="7933216" y="1076397"/>
                  <a:pt x="7934109" y="1084427"/>
                  <a:pt x="7934109" y="1091565"/>
                </a:cubicBezTo>
                <a:cubicBezTo>
                  <a:pt x="7932770" y="1118330"/>
                  <a:pt x="7925186" y="1142419"/>
                  <a:pt x="7908682" y="1163831"/>
                </a:cubicBezTo>
                <a:cubicBezTo>
                  <a:pt x="7876563" y="1206657"/>
                  <a:pt x="7833738" y="1240114"/>
                  <a:pt x="7790913" y="1273570"/>
                </a:cubicBezTo>
                <a:cubicBezTo>
                  <a:pt x="7731582" y="1319518"/>
                  <a:pt x="7676712" y="1369481"/>
                  <a:pt x="7627197" y="1425243"/>
                </a:cubicBezTo>
                <a:cubicBezTo>
                  <a:pt x="7662883" y="1398031"/>
                  <a:pt x="7698572" y="1370372"/>
                  <a:pt x="7734705" y="1343161"/>
                </a:cubicBezTo>
                <a:cubicBezTo>
                  <a:pt x="7761917" y="1322641"/>
                  <a:pt x="7790020" y="1303012"/>
                  <a:pt x="7817678" y="1282938"/>
                </a:cubicBezTo>
                <a:cubicBezTo>
                  <a:pt x="7824370" y="1278032"/>
                  <a:pt x="7831507" y="1272679"/>
                  <a:pt x="7840874" y="1279370"/>
                </a:cubicBezTo>
                <a:cubicBezTo>
                  <a:pt x="7849351" y="1285169"/>
                  <a:pt x="7848012" y="1293645"/>
                  <a:pt x="7846228" y="1301675"/>
                </a:cubicBezTo>
                <a:cubicBezTo>
                  <a:pt x="7839537" y="1333347"/>
                  <a:pt x="7820801" y="1358774"/>
                  <a:pt x="7797604" y="1381525"/>
                </a:cubicBezTo>
                <a:cubicBezTo>
                  <a:pt x="7769501" y="1408737"/>
                  <a:pt x="7740058" y="1434611"/>
                  <a:pt x="7709724" y="1460484"/>
                </a:cubicBezTo>
                <a:cubicBezTo>
                  <a:pt x="7742288" y="1453346"/>
                  <a:pt x="7774853" y="1446209"/>
                  <a:pt x="7807418" y="1440410"/>
                </a:cubicBezTo>
                <a:cubicBezTo>
                  <a:pt x="7792698" y="1492156"/>
                  <a:pt x="7758348" y="1502417"/>
                  <a:pt x="7727568" y="1510446"/>
                </a:cubicBezTo>
                <a:cubicBezTo>
                  <a:pt x="7686080" y="1520706"/>
                  <a:pt x="7646379" y="1533643"/>
                  <a:pt x="7607122" y="1548365"/>
                </a:cubicBezTo>
                <a:cubicBezTo>
                  <a:pt x="7590617" y="1563085"/>
                  <a:pt x="7574111" y="1577361"/>
                  <a:pt x="7558052" y="1592527"/>
                </a:cubicBezTo>
                <a:cubicBezTo>
                  <a:pt x="7541546" y="1608141"/>
                  <a:pt x="7525933" y="1623754"/>
                  <a:pt x="7510320" y="1640259"/>
                </a:cubicBezTo>
                <a:cubicBezTo>
                  <a:pt x="7499167" y="1652303"/>
                  <a:pt x="7485785" y="1662564"/>
                  <a:pt x="7498721" y="1683084"/>
                </a:cubicBezTo>
                <a:cubicBezTo>
                  <a:pt x="7504521" y="1692452"/>
                  <a:pt x="7466603" y="1743307"/>
                  <a:pt x="7454558" y="1746429"/>
                </a:cubicBezTo>
                <a:cubicBezTo>
                  <a:pt x="7452773" y="1746875"/>
                  <a:pt x="7450990" y="1747322"/>
                  <a:pt x="7449652" y="1747322"/>
                </a:cubicBezTo>
                <a:cubicBezTo>
                  <a:pt x="7423777" y="1745538"/>
                  <a:pt x="7417978" y="1760705"/>
                  <a:pt x="7417532" y="1779887"/>
                </a:cubicBezTo>
                <a:cubicBezTo>
                  <a:pt x="7417087" y="1798622"/>
                  <a:pt x="7421547" y="1821819"/>
                  <a:pt x="7386306" y="1812451"/>
                </a:cubicBezTo>
                <a:cubicBezTo>
                  <a:pt x="7382291" y="1811559"/>
                  <a:pt x="7381399" y="1814235"/>
                  <a:pt x="7379615" y="1817358"/>
                </a:cubicBezTo>
                <a:cubicBezTo>
                  <a:pt x="7341251" y="1897208"/>
                  <a:pt x="7276567" y="1958770"/>
                  <a:pt x="7212776" y="2020331"/>
                </a:cubicBezTo>
                <a:cubicBezTo>
                  <a:pt x="7209207" y="2023454"/>
                  <a:pt x="7205638" y="2026576"/>
                  <a:pt x="7202070" y="2029699"/>
                </a:cubicBezTo>
                <a:cubicBezTo>
                  <a:pt x="7268983" y="2014086"/>
                  <a:pt x="7489800" y="1994011"/>
                  <a:pt x="7554483" y="2000703"/>
                </a:cubicBezTo>
                <a:cubicBezTo>
                  <a:pt x="7612029" y="2006502"/>
                  <a:pt x="7937231" y="1909254"/>
                  <a:pt x="8004591" y="1851708"/>
                </a:cubicBezTo>
                <a:cubicBezTo>
                  <a:pt x="8013959" y="1896763"/>
                  <a:pt x="7993885" y="1914606"/>
                  <a:pt x="7977825" y="1935127"/>
                </a:cubicBezTo>
                <a:cubicBezTo>
                  <a:pt x="7955075" y="1964123"/>
                  <a:pt x="7951506" y="1984644"/>
                  <a:pt x="7994331" y="2007840"/>
                </a:cubicBezTo>
                <a:cubicBezTo>
                  <a:pt x="8117007" y="2073862"/>
                  <a:pt x="8115669" y="2076092"/>
                  <a:pt x="8000576" y="2165757"/>
                </a:cubicBezTo>
                <a:cubicBezTo>
                  <a:pt x="7995223" y="2169772"/>
                  <a:pt x="7997900" y="2182708"/>
                  <a:pt x="7996561" y="2191631"/>
                </a:cubicBezTo>
                <a:cubicBezTo>
                  <a:pt x="8026450" y="2205014"/>
                  <a:pt x="8061691" y="2170218"/>
                  <a:pt x="8097378" y="2207690"/>
                </a:cubicBezTo>
                <a:cubicBezTo>
                  <a:pt x="7943477" y="2372298"/>
                  <a:pt x="7709277" y="2528878"/>
                  <a:pt x="7496937" y="2652445"/>
                </a:cubicBezTo>
                <a:cubicBezTo>
                  <a:pt x="7668683" y="2693040"/>
                  <a:pt x="7771731" y="2550290"/>
                  <a:pt x="7897975" y="2568579"/>
                </a:cubicBezTo>
                <a:cubicBezTo>
                  <a:pt x="7960875" y="2613189"/>
                  <a:pt x="7773515" y="2685456"/>
                  <a:pt x="7952398" y="2706423"/>
                </a:cubicBezTo>
                <a:cubicBezTo>
                  <a:pt x="7874778" y="2745678"/>
                  <a:pt x="7817232" y="2784043"/>
                  <a:pt x="7763701" y="2829098"/>
                </a:cubicBezTo>
                <a:cubicBezTo>
                  <a:pt x="7668683" y="2909841"/>
                  <a:pt x="7649948" y="2963373"/>
                  <a:pt x="7693664" y="3071773"/>
                </a:cubicBezTo>
                <a:cubicBezTo>
                  <a:pt x="7722660" y="3143148"/>
                  <a:pt x="7764593" y="3208723"/>
                  <a:pt x="7727568" y="3293927"/>
                </a:cubicBezTo>
                <a:cubicBezTo>
                  <a:pt x="7702141" y="3352365"/>
                  <a:pt x="7711954" y="3390729"/>
                  <a:pt x="7808311" y="3364409"/>
                </a:cubicBezTo>
                <a:cubicBezTo>
                  <a:pt x="7912249" y="3336306"/>
                  <a:pt x="7951506" y="3388945"/>
                  <a:pt x="7925186" y="3491100"/>
                </a:cubicBezTo>
                <a:cubicBezTo>
                  <a:pt x="7908235" y="3556676"/>
                  <a:pt x="7926079" y="3577197"/>
                  <a:pt x="7997454" y="3569613"/>
                </a:cubicBezTo>
                <a:cubicBezTo>
                  <a:pt x="8076413" y="3561136"/>
                  <a:pt x="8151355" y="3518312"/>
                  <a:pt x="8249050" y="3538832"/>
                </a:cubicBezTo>
                <a:cubicBezTo>
                  <a:pt x="8170985" y="3658385"/>
                  <a:pt x="8004145" y="3624482"/>
                  <a:pt x="7913142" y="3738236"/>
                </a:cubicBezTo>
                <a:cubicBezTo>
                  <a:pt x="8021543" y="3738682"/>
                  <a:pt x="8104516" y="3738236"/>
                  <a:pt x="8184813" y="3713254"/>
                </a:cubicBezTo>
                <a:cubicBezTo>
                  <a:pt x="8218270" y="3702995"/>
                  <a:pt x="8254850" y="3692735"/>
                  <a:pt x="8273586" y="3727083"/>
                </a:cubicBezTo>
                <a:cubicBezTo>
                  <a:pt x="8295890" y="3768570"/>
                  <a:pt x="8250389" y="3784184"/>
                  <a:pt x="8223177" y="3791767"/>
                </a:cubicBezTo>
                <a:cubicBezTo>
                  <a:pt x="8146449" y="3812734"/>
                  <a:pt x="8087564" y="3862249"/>
                  <a:pt x="8023773" y="3901059"/>
                </a:cubicBezTo>
                <a:cubicBezTo>
                  <a:pt x="7884146" y="3986264"/>
                  <a:pt x="7730689" y="4057192"/>
                  <a:pt x="7612475" y="4197266"/>
                </a:cubicBezTo>
                <a:cubicBezTo>
                  <a:pt x="7761024" y="4161579"/>
                  <a:pt x="7872102" y="4078159"/>
                  <a:pt x="8010390" y="4061208"/>
                </a:cubicBezTo>
                <a:cubicBezTo>
                  <a:pt x="7890391" y="4189236"/>
                  <a:pt x="7736489" y="4272656"/>
                  <a:pt x="7590617" y="4365889"/>
                </a:cubicBezTo>
                <a:cubicBezTo>
                  <a:pt x="7549130" y="4392209"/>
                  <a:pt x="7506751" y="4410052"/>
                  <a:pt x="7497384" y="4467153"/>
                </a:cubicBezTo>
                <a:cubicBezTo>
                  <a:pt x="7479093" y="4577783"/>
                  <a:pt x="7425116" y="4669679"/>
                  <a:pt x="7308686" y="4718303"/>
                </a:cubicBezTo>
                <a:cubicBezTo>
                  <a:pt x="7307793" y="4718749"/>
                  <a:pt x="7314039" y="4735255"/>
                  <a:pt x="7318054" y="4746853"/>
                </a:cubicBezTo>
                <a:cubicBezTo>
                  <a:pt x="7388982" y="4750422"/>
                  <a:pt x="7444744" y="4684845"/>
                  <a:pt x="7535747" y="4706259"/>
                </a:cubicBezTo>
                <a:cubicBezTo>
                  <a:pt x="7449206" y="4795031"/>
                  <a:pt x="7376492" y="4874882"/>
                  <a:pt x="7253370" y="4917261"/>
                </a:cubicBezTo>
                <a:cubicBezTo>
                  <a:pt x="7154784" y="4951164"/>
                  <a:pt x="7033000" y="4970345"/>
                  <a:pt x="6961625" y="5079638"/>
                </a:cubicBezTo>
                <a:cubicBezTo>
                  <a:pt x="7044599" y="5101051"/>
                  <a:pt x="7106605" y="5074285"/>
                  <a:pt x="7168612" y="5055104"/>
                </a:cubicBezTo>
                <a:cubicBezTo>
                  <a:pt x="7264077" y="5025661"/>
                  <a:pt x="7357756" y="4992204"/>
                  <a:pt x="7453220" y="4962316"/>
                </a:cubicBezTo>
                <a:cubicBezTo>
                  <a:pt x="7489353" y="4951164"/>
                  <a:pt x="7529056" y="4942688"/>
                  <a:pt x="7552253" y="4997111"/>
                </a:cubicBezTo>
                <a:cubicBezTo>
                  <a:pt x="7431361" y="5008709"/>
                  <a:pt x="7358649" y="5081869"/>
                  <a:pt x="7282812" y="5150568"/>
                </a:cubicBezTo>
                <a:cubicBezTo>
                  <a:pt x="7239987" y="5189378"/>
                  <a:pt x="7205192" y="5241125"/>
                  <a:pt x="7128464" y="5221497"/>
                </a:cubicBezTo>
                <a:cubicBezTo>
                  <a:pt x="7087869" y="5211236"/>
                  <a:pt x="7061996" y="5240233"/>
                  <a:pt x="7066457" y="5275920"/>
                </a:cubicBezTo>
                <a:cubicBezTo>
                  <a:pt x="7081624" y="5401718"/>
                  <a:pt x="6987498" y="5445881"/>
                  <a:pt x="6889805" y="5469970"/>
                </a:cubicBezTo>
                <a:cubicBezTo>
                  <a:pt x="6705122" y="5515918"/>
                  <a:pt x="6551219" y="5623426"/>
                  <a:pt x="6371444" y="5682310"/>
                </a:cubicBezTo>
                <a:cubicBezTo>
                  <a:pt x="6196576" y="5739411"/>
                  <a:pt x="4884170" y="6004390"/>
                  <a:pt x="4551831" y="6030710"/>
                </a:cubicBezTo>
                <a:cubicBezTo>
                  <a:pt x="2518092" y="6191749"/>
                  <a:pt x="1055352" y="4921275"/>
                  <a:pt x="1048661" y="4903878"/>
                </a:cubicBezTo>
                <a:cubicBezTo>
                  <a:pt x="1017880" y="4822243"/>
                  <a:pt x="941599" y="4787001"/>
                  <a:pt x="872455" y="4743284"/>
                </a:cubicBezTo>
                <a:cubicBezTo>
                  <a:pt x="812231" y="4704920"/>
                  <a:pt x="747994" y="4664326"/>
                  <a:pt x="723013" y="4598750"/>
                </a:cubicBezTo>
                <a:cubicBezTo>
                  <a:pt x="690002" y="4511762"/>
                  <a:pt x="783682" y="4583137"/>
                  <a:pt x="801080" y="4549680"/>
                </a:cubicBezTo>
                <a:cubicBezTo>
                  <a:pt x="765392" y="4504624"/>
                  <a:pt x="710077" y="4463138"/>
                  <a:pt x="695355" y="4411837"/>
                </a:cubicBezTo>
                <a:cubicBezTo>
                  <a:pt x="642715" y="4226262"/>
                  <a:pt x="529409" y="4091096"/>
                  <a:pt x="359893" y="3986264"/>
                </a:cubicBezTo>
                <a:cubicBezTo>
                  <a:pt x="311269" y="3955930"/>
                  <a:pt x="279150" y="3901506"/>
                  <a:pt x="212682" y="3892584"/>
                </a:cubicBezTo>
                <a:cubicBezTo>
                  <a:pt x="65025" y="3873402"/>
                  <a:pt x="111866" y="3723515"/>
                  <a:pt x="33799" y="3657047"/>
                </a:cubicBezTo>
                <a:cubicBezTo>
                  <a:pt x="26438" y="3650802"/>
                  <a:pt x="19412" y="3568832"/>
                  <a:pt x="14561" y="3486305"/>
                </a:cubicBezTo>
                <a:lnTo>
                  <a:pt x="12840" y="3453616"/>
                </a:lnTo>
                <a:lnTo>
                  <a:pt x="21095" y="3453948"/>
                </a:lnTo>
                <a:lnTo>
                  <a:pt x="25905" y="3450639"/>
                </a:lnTo>
                <a:lnTo>
                  <a:pt x="27770" y="3466411"/>
                </a:lnTo>
                <a:cubicBezTo>
                  <a:pt x="33262" y="3508951"/>
                  <a:pt x="39263" y="3541509"/>
                  <a:pt x="44951" y="3533479"/>
                </a:cubicBezTo>
                <a:cubicBezTo>
                  <a:pt x="60119" y="3511621"/>
                  <a:pt x="83315" y="3492439"/>
                  <a:pt x="72163" y="3463889"/>
                </a:cubicBezTo>
                <a:cubicBezTo>
                  <a:pt x="67702" y="3451844"/>
                  <a:pt x="70824" y="3410804"/>
                  <a:pt x="36475" y="3443368"/>
                </a:cubicBezTo>
                <a:lnTo>
                  <a:pt x="25905" y="3450639"/>
                </a:lnTo>
                <a:lnTo>
                  <a:pt x="22479" y="3421677"/>
                </a:lnTo>
                <a:cubicBezTo>
                  <a:pt x="19106" y="3391148"/>
                  <a:pt x="16081" y="3360716"/>
                  <a:pt x="13648" y="3339450"/>
                </a:cubicBezTo>
                <a:lnTo>
                  <a:pt x="13062" y="3335036"/>
                </a:lnTo>
                <a:lnTo>
                  <a:pt x="21866" y="3298221"/>
                </a:lnTo>
                <a:cubicBezTo>
                  <a:pt x="52089" y="3197348"/>
                  <a:pt x="110303" y="3084040"/>
                  <a:pt x="175210" y="3078464"/>
                </a:cubicBezTo>
                <a:cubicBezTo>
                  <a:pt x="127925" y="2954896"/>
                  <a:pt x="127925" y="2954896"/>
                  <a:pt x="282273" y="2937945"/>
                </a:cubicBezTo>
                <a:cubicBezTo>
                  <a:pt x="222942" y="2859432"/>
                  <a:pt x="222942" y="2839357"/>
                  <a:pt x="294764" y="2812593"/>
                </a:cubicBezTo>
                <a:cubicBezTo>
                  <a:pt x="363908" y="2786719"/>
                  <a:pt x="440636" y="2778244"/>
                  <a:pt x="504427" y="2738541"/>
                </a:cubicBezTo>
                <a:cubicBezTo>
                  <a:pt x="445542" y="2638170"/>
                  <a:pt x="429038" y="2522185"/>
                  <a:pt x="307254" y="2473116"/>
                </a:cubicBezTo>
                <a:cubicBezTo>
                  <a:pt x="288072" y="2465532"/>
                  <a:pt x="275135" y="2435197"/>
                  <a:pt x="287626" y="2418246"/>
                </a:cubicBezTo>
                <a:cubicBezTo>
                  <a:pt x="331790" y="2355347"/>
                  <a:pt x="268444" y="2234901"/>
                  <a:pt x="405841" y="2221965"/>
                </a:cubicBezTo>
                <a:cubicBezTo>
                  <a:pt x="422793" y="2220181"/>
                  <a:pt x="438406" y="2207690"/>
                  <a:pt x="425023" y="2190292"/>
                </a:cubicBezTo>
                <a:cubicBezTo>
                  <a:pt x="379075" y="2130962"/>
                  <a:pt x="434837" y="2134976"/>
                  <a:pt x="468739" y="2127394"/>
                </a:cubicBezTo>
                <a:cubicBezTo>
                  <a:pt x="509781" y="2118471"/>
                  <a:pt x="556174" y="2144344"/>
                  <a:pt x="594091" y="2112226"/>
                </a:cubicBezTo>
                <a:cubicBezTo>
                  <a:pt x="585170" y="2078323"/>
                  <a:pt x="552160" y="2078769"/>
                  <a:pt x="528963" y="2068063"/>
                </a:cubicBezTo>
                <a:cubicBezTo>
                  <a:pt x="461157" y="2036390"/>
                  <a:pt x="405841" y="1998918"/>
                  <a:pt x="402718" y="1917729"/>
                </a:cubicBezTo>
                <a:cubicBezTo>
                  <a:pt x="400042" y="1852153"/>
                  <a:pt x="392904" y="1794162"/>
                  <a:pt x="486584" y="1774087"/>
                </a:cubicBezTo>
                <a:cubicBezTo>
                  <a:pt x="501304" y="1770965"/>
                  <a:pt x="508888" y="1762489"/>
                  <a:pt x="511565" y="1751337"/>
                </a:cubicBezTo>
                <a:cubicBezTo>
                  <a:pt x="500858" y="1740630"/>
                  <a:pt x="490599" y="1729477"/>
                  <a:pt x="478109" y="1721448"/>
                </a:cubicBezTo>
                <a:cubicBezTo>
                  <a:pt x="436175" y="1695129"/>
                  <a:pt x="421900" y="1656318"/>
                  <a:pt x="409410" y="1615724"/>
                </a:cubicBezTo>
                <a:cubicBezTo>
                  <a:pt x="401380" y="1589851"/>
                  <a:pt x="392012" y="1564424"/>
                  <a:pt x="373722" y="1542118"/>
                </a:cubicBezTo>
                <a:cubicBezTo>
                  <a:pt x="362569" y="1528290"/>
                  <a:pt x="348740" y="1518030"/>
                  <a:pt x="331343" y="1512231"/>
                </a:cubicBezTo>
                <a:cubicBezTo>
                  <a:pt x="316177" y="1506877"/>
                  <a:pt x="311715" y="1499739"/>
                  <a:pt x="321976" y="1486804"/>
                </a:cubicBezTo>
                <a:cubicBezTo>
                  <a:pt x="350972" y="1449777"/>
                  <a:pt x="362569" y="1409182"/>
                  <a:pt x="343388" y="1361897"/>
                </a:cubicBezTo>
                <a:cubicBezTo>
                  <a:pt x="337588" y="1347623"/>
                  <a:pt x="341602" y="1335131"/>
                  <a:pt x="355432" y="1329778"/>
                </a:cubicBezTo>
                <a:cubicBezTo>
                  <a:pt x="412979" y="1307028"/>
                  <a:pt x="427253" y="1254388"/>
                  <a:pt x="451789" y="1209779"/>
                </a:cubicBezTo>
                <a:cubicBezTo>
                  <a:pt x="486584" y="1146434"/>
                  <a:pt x="518256" y="1081751"/>
                  <a:pt x="542344" y="1013052"/>
                </a:cubicBezTo>
                <a:cubicBezTo>
                  <a:pt x="556620" y="972012"/>
                  <a:pt x="570449" y="931417"/>
                  <a:pt x="560635" y="885915"/>
                </a:cubicBezTo>
                <a:cubicBezTo>
                  <a:pt x="558405" y="874764"/>
                  <a:pt x="562419" y="865395"/>
                  <a:pt x="568219" y="856919"/>
                </a:cubicBezTo>
                <a:cubicBezTo>
                  <a:pt x="592754" y="819893"/>
                  <a:pt x="589631" y="780638"/>
                  <a:pt x="570895" y="740043"/>
                </a:cubicBezTo>
                <a:cubicBezTo>
                  <a:pt x="559296" y="715508"/>
                  <a:pt x="560635" y="712385"/>
                  <a:pt x="590077" y="713277"/>
                </a:cubicBezTo>
                <a:cubicBezTo>
                  <a:pt x="649853" y="714616"/>
                  <a:pt x="709184" y="716846"/>
                  <a:pt x="768069" y="709263"/>
                </a:cubicBezTo>
                <a:cubicBezTo>
                  <a:pt x="834090" y="700786"/>
                  <a:pt x="855503" y="681158"/>
                  <a:pt x="805540" y="624505"/>
                </a:cubicBezTo>
                <a:cubicBezTo>
                  <a:pt x="794833" y="612461"/>
                  <a:pt x="785466" y="599078"/>
                  <a:pt x="780559" y="583910"/>
                </a:cubicBezTo>
                <a:cubicBezTo>
                  <a:pt x="776990" y="571866"/>
                  <a:pt x="780113" y="563390"/>
                  <a:pt x="790819" y="557591"/>
                </a:cubicBezTo>
                <a:cubicBezTo>
                  <a:pt x="803310" y="550454"/>
                  <a:pt x="810001" y="560268"/>
                  <a:pt x="817139" y="567404"/>
                </a:cubicBezTo>
                <a:cubicBezTo>
                  <a:pt x="855949" y="605769"/>
                  <a:pt x="904572" y="632089"/>
                  <a:pt x="950966" y="661085"/>
                </a:cubicBezTo>
                <a:cubicBezTo>
                  <a:pt x="1017435" y="703018"/>
                  <a:pt x="1087471" y="740043"/>
                  <a:pt x="1146802" y="790897"/>
                </a:cubicBezTo>
                <a:cubicBezTo>
                  <a:pt x="1161968" y="803835"/>
                  <a:pt x="1186503" y="794021"/>
                  <a:pt x="1188288" y="772161"/>
                </a:cubicBezTo>
                <a:cubicBezTo>
                  <a:pt x="1190072" y="750303"/>
                  <a:pt x="1202116" y="750303"/>
                  <a:pt x="1219960" y="755656"/>
                </a:cubicBezTo>
                <a:cubicBezTo>
                  <a:pt x="1241373" y="761901"/>
                  <a:pt x="1262786" y="768146"/>
                  <a:pt x="1283752" y="775284"/>
                </a:cubicBezTo>
                <a:cubicBezTo>
                  <a:pt x="1305611" y="782868"/>
                  <a:pt x="1315424" y="798927"/>
                  <a:pt x="1317655" y="819002"/>
                </a:cubicBezTo>
                <a:cubicBezTo>
                  <a:pt x="1318101" y="822794"/>
                  <a:pt x="1318213" y="827031"/>
                  <a:pt x="1317209" y="830488"/>
                </a:cubicBezTo>
                <a:lnTo>
                  <a:pt x="1312784" y="834706"/>
                </a:lnTo>
                <a:lnTo>
                  <a:pt x="1307604" y="836392"/>
                </a:lnTo>
                <a:cubicBezTo>
                  <a:pt x="1302209" y="838239"/>
                  <a:pt x="1301818" y="838741"/>
                  <a:pt x="1310071" y="837291"/>
                </a:cubicBezTo>
                <a:lnTo>
                  <a:pt x="1312784" y="834706"/>
                </a:lnTo>
                <a:lnTo>
                  <a:pt x="1335164" y="827421"/>
                </a:lnTo>
                <a:cubicBezTo>
                  <a:pt x="1358695" y="819559"/>
                  <a:pt x="1387691" y="808741"/>
                  <a:pt x="1393044" y="799820"/>
                </a:cubicBezTo>
                <a:cubicBezTo>
                  <a:pt x="1393490" y="798927"/>
                  <a:pt x="1657132" y="863165"/>
                  <a:pt x="1737429" y="903760"/>
                </a:cubicBezTo>
                <a:cubicBezTo>
                  <a:pt x="1787390" y="929187"/>
                  <a:pt x="2773257" y="1331562"/>
                  <a:pt x="4138303" y="1231638"/>
                </a:cubicBezTo>
                <a:cubicBezTo>
                  <a:pt x="4186481" y="1228070"/>
                  <a:pt x="4231982" y="1225838"/>
                  <a:pt x="4278375" y="1224055"/>
                </a:cubicBezTo>
                <a:cubicBezTo>
                  <a:pt x="4688781" y="1205764"/>
                  <a:pt x="5091603" y="1196842"/>
                  <a:pt x="5261564" y="1174984"/>
                </a:cubicBezTo>
                <a:cubicBezTo>
                  <a:pt x="5394500" y="1157586"/>
                  <a:pt x="6074346" y="1010376"/>
                  <a:pt x="6273750" y="885915"/>
                </a:cubicBezTo>
                <a:cubicBezTo>
                  <a:pt x="6477614" y="758332"/>
                  <a:pt x="6669881" y="617367"/>
                  <a:pt x="6861254" y="475956"/>
                </a:cubicBezTo>
                <a:cubicBezTo>
                  <a:pt x="6944228" y="414841"/>
                  <a:pt x="7032555" y="359079"/>
                  <a:pt x="7107498" y="289043"/>
                </a:cubicBezTo>
                <a:cubicBezTo>
                  <a:pt x="7182441" y="218560"/>
                  <a:pt x="7253816" y="145401"/>
                  <a:pt x="7335005" y="80271"/>
                </a:cubicBezTo>
                <a:cubicBezTo>
                  <a:pt x="7358202" y="61535"/>
                  <a:pt x="7381399" y="41461"/>
                  <a:pt x="7415302" y="38338"/>
                </a:cubicBezTo>
                <a:cubicBezTo>
                  <a:pt x="7422886" y="37446"/>
                  <a:pt x="7430915" y="37892"/>
                  <a:pt x="7438499" y="38784"/>
                </a:cubicBezTo>
                <a:cubicBezTo>
                  <a:pt x="7446974" y="39677"/>
                  <a:pt x="7453666" y="44137"/>
                  <a:pt x="7456789" y="51721"/>
                </a:cubicBezTo>
                <a:cubicBezTo>
                  <a:pt x="7459911" y="60197"/>
                  <a:pt x="7454558" y="65104"/>
                  <a:pt x="7448313" y="69564"/>
                </a:cubicBezTo>
                <a:cubicBezTo>
                  <a:pt x="7443852" y="72687"/>
                  <a:pt x="7439392" y="77595"/>
                  <a:pt x="7433593" y="78487"/>
                </a:cubicBezTo>
                <a:cubicBezTo>
                  <a:pt x="7396566" y="83840"/>
                  <a:pt x="7382737" y="111052"/>
                  <a:pt x="7365340" y="135140"/>
                </a:cubicBezTo>
                <a:cubicBezTo>
                  <a:pt x="7357756" y="145401"/>
                  <a:pt x="7349726" y="153430"/>
                  <a:pt x="7363555" y="168151"/>
                </a:cubicBezTo>
                <a:cubicBezTo>
                  <a:pt x="7375599" y="181088"/>
                  <a:pt x="7363109" y="187780"/>
                  <a:pt x="7350619" y="191349"/>
                </a:cubicBezTo>
                <a:cubicBezTo>
                  <a:pt x="7333222" y="196255"/>
                  <a:pt x="7312701" y="195364"/>
                  <a:pt x="7293073" y="211422"/>
                </a:cubicBezTo>
                <a:cubicBezTo>
                  <a:pt x="7366678" y="212761"/>
                  <a:pt x="7397905" y="170382"/>
                  <a:pt x="7431361" y="131125"/>
                </a:cubicBezTo>
                <a:cubicBezTo>
                  <a:pt x="7443852" y="116851"/>
                  <a:pt x="7452328" y="99899"/>
                  <a:pt x="7463034" y="83840"/>
                </a:cubicBezTo>
                <a:cubicBezTo>
                  <a:pt x="7476417" y="64212"/>
                  <a:pt x="7492030" y="63319"/>
                  <a:pt x="7511658" y="80717"/>
                </a:cubicBezTo>
                <a:cubicBezTo>
                  <a:pt x="7529056" y="96330"/>
                  <a:pt x="7537531" y="94993"/>
                  <a:pt x="7543330" y="73579"/>
                </a:cubicBezTo>
                <a:cubicBezTo>
                  <a:pt x="7552253" y="40122"/>
                  <a:pt x="7572773" y="16480"/>
                  <a:pt x="7607569" y="4435"/>
                </a:cubicBezTo>
                <a:cubicBezTo>
                  <a:pt x="7611361" y="3097"/>
                  <a:pt x="7615598" y="978"/>
                  <a:pt x="7619780" y="253"/>
                </a:cubicBezTo>
                <a:close/>
              </a:path>
            </a:pathLst>
          </a:cu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0A4A1499-2C3D-7441-8443-5F7E35FF4A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6136" y="3797496"/>
            <a:ext cx="1519727" cy="1503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7438E4F-1652-8845-BF58-DBEA746E2208}"/>
              </a:ext>
            </a:extLst>
          </p:cNvPr>
          <p:cNvSpPr txBox="1"/>
          <p:nvPr/>
        </p:nvSpPr>
        <p:spPr>
          <a:xfrm>
            <a:off x="3071497" y="142566"/>
            <a:ext cx="6045958" cy="187743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ID" sz="40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Manual Book </a:t>
            </a:r>
            <a:r>
              <a:rPr lang="en-ID" sz="4000" b="1" dirty="0" err="1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SIMAk</a:t>
            </a:r>
            <a:r>
              <a:rPr lang="en-ID" sz="40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 Validator</a:t>
            </a:r>
          </a:p>
          <a:p>
            <a:endParaRPr lang="en-ID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  <a:p>
            <a:pPr algn="ctr"/>
            <a:r>
              <a:rPr lang="en-ID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Oleh IT LAM-</a:t>
            </a:r>
            <a:r>
              <a:rPr lang="en-ID" b="1" dirty="0" err="1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PTKes</a:t>
            </a:r>
            <a:r>
              <a:rPr lang="en-ID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9D53578-DFEF-AAC5-EAE2-0DDEAB5C2FAB}"/>
              </a:ext>
            </a:extLst>
          </p:cNvPr>
          <p:cNvSpPr txBox="1"/>
          <p:nvPr/>
        </p:nvSpPr>
        <p:spPr>
          <a:xfrm>
            <a:off x="9475345" y="6444768"/>
            <a:ext cx="2716655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Jakarta 23-02-2023</a:t>
            </a:r>
            <a:endParaRPr lang="en-ID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2032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48FA036E-7A7B-AE47-BB40-A2482F288B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663" y="2136083"/>
            <a:ext cx="1689250" cy="2531451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377C2A49-03D1-5840-A64A-D6CD050D9743}"/>
              </a:ext>
            </a:extLst>
          </p:cNvPr>
          <p:cNvGrpSpPr/>
          <p:nvPr/>
        </p:nvGrpSpPr>
        <p:grpSpPr>
          <a:xfrm>
            <a:off x="655093" y="4053390"/>
            <a:ext cx="4053385" cy="409433"/>
            <a:chOff x="655093" y="2838734"/>
            <a:chExt cx="4053385" cy="409433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2FC3260-2ECA-1B48-BBD6-1DFCFBE202D2}"/>
                </a:ext>
              </a:extLst>
            </p:cNvPr>
            <p:cNvSpPr/>
            <p:nvPr/>
          </p:nvSpPr>
          <p:spPr>
            <a:xfrm>
              <a:off x="655093" y="2838734"/>
              <a:ext cx="1460310" cy="409433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E74B75AD-AB3D-184A-8341-F7B2355EABB7}"/>
                </a:ext>
              </a:extLst>
            </p:cNvPr>
            <p:cNvCxnSpPr>
              <a:cxnSpLocks/>
            </p:cNvCxnSpPr>
            <p:nvPr/>
          </p:nvCxnSpPr>
          <p:spPr>
            <a:xfrm>
              <a:off x="2115403" y="3029803"/>
              <a:ext cx="2593075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11BF1C3B-BDCD-DA43-A1A0-065743E92EFC}"/>
              </a:ext>
            </a:extLst>
          </p:cNvPr>
          <p:cNvSpPr txBox="1"/>
          <p:nvPr/>
        </p:nvSpPr>
        <p:spPr>
          <a:xfrm>
            <a:off x="4858603" y="4012444"/>
            <a:ext cx="3248167" cy="461665"/>
          </a:xfrm>
          <a:prstGeom prst="rect">
            <a:avLst/>
          </a:prstGeom>
          <a:noFill/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err="1"/>
              <a:t>Untuk</a:t>
            </a:r>
            <a:r>
              <a:rPr lang="en-US" sz="2400"/>
              <a:t> </a:t>
            </a:r>
            <a:r>
              <a:rPr lang="en-US" sz="2400" err="1"/>
              <a:t>keluar</a:t>
            </a:r>
            <a:r>
              <a:rPr lang="en-US" sz="2400"/>
              <a:t> </a:t>
            </a:r>
            <a:r>
              <a:rPr lang="en-US" sz="2400" err="1"/>
              <a:t>dari</a:t>
            </a:r>
            <a:r>
              <a:rPr lang="en-US" sz="2400"/>
              <a:t> </a:t>
            </a:r>
            <a:r>
              <a:rPr lang="en-US" sz="2400" err="1"/>
              <a:t>SIMAk</a:t>
            </a: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2849682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5655AAC1-8F2A-F244-A6ED-E471510DEAFC}"/>
              </a:ext>
            </a:extLst>
          </p:cNvPr>
          <p:cNvSpPr txBox="1"/>
          <p:nvPr/>
        </p:nvSpPr>
        <p:spPr>
          <a:xfrm>
            <a:off x="537663" y="114895"/>
            <a:ext cx="11146727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Dashboard Validator</a:t>
            </a:r>
          </a:p>
        </p:txBody>
      </p:sp>
      <p:pic>
        <p:nvPicPr>
          <p:cNvPr id="12" name="Content Placeholder 4">
            <a:extLst>
              <a:ext uri="{FF2B5EF4-FFF2-40B4-BE49-F238E27FC236}">
                <a16:creationId xmlns:a16="http://schemas.microsoft.com/office/drawing/2014/main" id="{C042B3E6-85D5-CE4D-89F9-6C76190B319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214439" y="846953"/>
            <a:ext cx="9315450" cy="5848009"/>
          </a:xfrm>
          <a:prstGeom prst="rect">
            <a:avLst/>
          </a:prstGeom>
          <a:ln w="38100">
            <a:solidFill>
              <a:schemeClr val="accent4">
                <a:lumMod val="40000"/>
                <a:lumOff val="6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6358788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tangle 60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Freeform: Shape 62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Freeform: Shape 68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1" name="Isosceles Triangle 70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EFAECAD-3CAB-1949-8136-032187CB45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/>
        </p:blipFill>
        <p:spPr>
          <a:xfrm>
            <a:off x="801009" y="1167230"/>
            <a:ext cx="10620035" cy="5527732"/>
          </a:xfrm>
          <a:prstGeom prst="rect">
            <a:avLst/>
          </a:prstGeom>
          <a:ln>
            <a:noFill/>
          </a:ln>
        </p:spPr>
      </p:pic>
      <p:sp>
        <p:nvSpPr>
          <p:cNvPr id="73" name="Isosceles Triangle 72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655AAC1-8F2A-F244-A6ED-E471510DEAFC}"/>
              </a:ext>
            </a:extLst>
          </p:cNvPr>
          <p:cNvSpPr txBox="1"/>
          <p:nvPr/>
        </p:nvSpPr>
        <p:spPr>
          <a:xfrm>
            <a:off x="537663" y="200622"/>
            <a:ext cx="11146727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Peringatan</a:t>
            </a:r>
            <a:r>
              <a:rPr lang="en-US" sz="3600" b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3600" b="1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melengkapi</a:t>
            </a:r>
            <a:r>
              <a:rPr lang="en-US" sz="3600" b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data </a:t>
            </a:r>
            <a:r>
              <a:rPr lang="en-US" sz="3600" b="1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penunjang</a:t>
            </a:r>
            <a:endParaRPr lang="en-US" sz="3600" b="1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12" name="Content Placeholder 4">
            <a:extLst>
              <a:ext uri="{FF2B5EF4-FFF2-40B4-BE49-F238E27FC236}">
                <a16:creationId xmlns:a16="http://schemas.microsoft.com/office/drawing/2014/main" id="{C042B3E6-85D5-CE4D-89F9-6C76190B319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68794" y="934816"/>
            <a:ext cx="11375543" cy="5760146"/>
          </a:xfrm>
          <a:prstGeom prst="rect">
            <a:avLst/>
          </a:prstGeom>
          <a:ln w="38100">
            <a:solidFill>
              <a:schemeClr val="accent4">
                <a:lumMod val="40000"/>
                <a:lumOff val="60000"/>
              </a:schemeClr>
            </a:solidFill>
          </a:ln>
        </p:spPr>
      </p:pic>
      <p:sp>
        <p:nvSpPr>
          <p:cNvPr id="3" name="Folded Corner 2">
            <a:extLst>
              <a:ext uri="{FF2B5EF4-FFF2-40B4-BE49-F238E27FC236}">
                <a16:creationId xmlns:a16="http://schemas.microsoft.com/office/drawing/2014/main" id="{D0BEC7A1-7CB6-9E4D-9AD3-07443F8B691A}"/>
              </a:ext>
            </a:extLst>
          </p:cNvPr>
          <p:cNvSpPr/>
          <p:nvPr/>
        </p:nvSpPr>
        <p:spPr>
          <a:xfrm>
            <a:off x="1048684" y="1665082"/>
            <a:ext cx="2451753" cy="2266014"/>
          </a:xfrm>
          <a:prstGeom prst="foldedCorner">
            <a:avLst/>
          </a:prstGeom>
          <a:solidFill>
            <a:schemeClr val="bg1"/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>
                <a:solidFill>
                  <a:schemeClr val="tx1"/>
                </a:solidFill>
              </a:rPr>
              <a:t>Peringatan</a:t>
            </a:r>
            <a:r>
              <a:rPr lang="en-US">
                <a:solidFill>
                  <a:schemeClr val="tx1"/>
                </a:solidFill>
              </a:rPr>
              <a:t> </a:t>
            </a:r>
            <a:r>
              <a:rPr lang="en-US" err="1">
                <a:solidFill>
                  <a:schemeClr val="tx1"/>
                </a:solidFill>
              </a:rPr>
              <a:t>seperti</a:t>
            </a:r>
            <a:r>
              <a:rPr lang="en-US">
                <a:solidFill>
                  <a:schemeClr val="tx1"/>
                </a:solidFill>
              </a:rPr>
              <a:t> </a:t>
            </a:r>
            <a:r>
              <a:rPr lang="en-US" err="1">
                <a:solidFill>
                  <a:schemeClr val="tx1"/>
                </a:solidFill>
              </a:rPr>
              <a:t>ini</a:t>
            </a:r>
            <a:r>
              <a:rPr lang="en-US">
                <a:solidFill>
                  <a:schemeClr val="tx1"/>
                </a:solidFill>
              </a:rPr>
              <a:t> </a:t>
            </a:r>
            <a:r>
              <a:rPr lang="en-US" err="1">
                <a:solidFill>
                  <a:schemeClr val="tx1"/>
                </a:solidFill>
              </a:rPr>
              <a:t>akan</a:t>
            </a:r>
            <a:r>
              <a:rPr lang="en-US">
                <a:solidFill>
                  <a:schemeClr val="tx1"/>
                </a:solidFill>
              </a:rPr>
              <a:t> </a:t>
            </a:r>
            <a:r>
              <a:rPr lang="en-US" err="1">
                <a:solidFill>
                  <a:schemeClr val="tx1"/>
                </a:solidFill>
              </a:rPr>
              <a:t>otomatis</a:t>
            </a:r>
            <a:r>
              <a:rPr lang="en-US">
                <a:solidFill>
                  <a:schemeClr val="tx1"/>
                </a:solidFill>
              </a:rPr>
              <a:t> </a:t>
            </a:r>
            <a:r>
              <a:rPr lang="en-US" err="1">
                <a:solidFill>
                  <a:schemeClr val="tx1"/>
                </a:solidFill>
              </a:rPr>
              <a:t>keluar</a:t>
            </a:r>
            <a:r>
              <a:rPr lang="en-US">
                <a:solidFill>
                  <a:schemeClr val="tx1"/>
                </a:solidFill>
              </a:rPr>
              <a:t> </a:t>
            </a:r>
            <a:r>
              <a:rPr lang="en-US" err="1">
                <a:solidFill>
                  <a:schemeClr val="tx1"/>
                </a:solidFill>
              </a:rPr>
              <a:t>jika</a:t>
            </a:r>
            <a:r>
              <a:rPr lang="en-US">
                <a:solidFill>
                  <a:schemeClr val="tx1"/>
                </a:solidFill>
              </a:rPr>
              <a:t> user </a:t>
            </a:r>
            <a:r>
              <a:rPr lang="en-US" err="1">
                <a:solidFill>
                  <a:schemeClr val="tx1"/>
                </a:solidFill>
              </a:rPr>
              <a:t>belum</a:t>
            </a:r>
            <a:r>
              <a:rPr lang="en-US">
                <a:solidFill>
                  <a:schemeClr val="tx1"/>
                </a:solidFill>
              </a:rPr>
              <a:t> </a:t>
            </a:r>
            <a:r>
              <a:rPr lang="en-US" err="1">
                <a:solidFill>
                  <a:schemeClr val="tx1"/>
                </a:solidFill>
              </a:rPr>
              <a:t>melengkapi</a:t>
            </a:r>
            <a:r>
              <a:rPr lang="en-US">
                <a:solidFill>
                  <a:schemeClr val="tx1"/>
                </a:solidFill>
              </a:rPr>
              <a:t> data </a:t>
            </a:r>
            <a:r>
              <a:rPr lang="en-US" err="1">
                <a:solidFill>
                  <a:schemeClr val="tx1"/>
                </a:solidFill>
              </a:rPr>
              <a:t>penunjang</a:t>
            </a:r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4120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Content Placeholder 14" descr="Graphical user interface, application, Teams&#10;&#10;Description automatically generated">
            <a:extLst>
              <a:ext uri="{FF2B5EF4-FFF2-40B4-BE49-F238E27FC236}">
                <a16:creationId xmlns:a16="http://schemas.microsoft.com/office/drawing/2014/main" id="{4D9635AE-C4DD-DB42-8AE9-BEC329F937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9424" t="8576" r="3030" b="67686"/>
          <a:stretch/>
        </p:blipFill>
        <p:spPr>
          <a:xfrm>
            <a:off x="1038588" y="1212562"/>
            <a:ext cx="10258425" cy="5434419"/>
          </a:xfrm>
          <a:ln w="28575">
            <a:solidFill>
              <a:schemeClr val="accent4">
                <a:lumMod val="40000"/>
                <a:lumOff val="60000"/>
              </a:schemeClr>
            </a:solidFill>
          </a:ln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00F524A9-33C5-A641-846B-B18C16BDE9D7}"/>
              </a:ext>
            </a:extLst>
          </p:cNvPr>
          <p:cNvSpPr txBox="1"/>
          <p:nvPr/>
        </p:nvSpPr>
        <p:spPr>
          <a:xfrm>
            <a:off x="537663" y="200622"/>
            <a:ext cx="11146727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List Form Data </a:t>
            </a:r>
            <a:r>
              <a:rPr lang="en-US" sz="3600" b="1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Penunjang</a:t>
            </a:r>
            <a:r>
              <a:rPr lang="en-US" sz="3600" b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Validator</a:t>
            </a:r>
          </a:p>
        </p:txBody>
      </p:sp>
    </p:spTree>
    <p:extLst>
      <p:ext uri="{BB962C8B-B14F-4D97-AF65-F5344CB8AC3E}">
        <p14:creationId xmlns:p14="http://schemas.microsoft.com/office/powerpoint/2010/main" val="2033478593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Content Placeholder 14" descr="Graphical user interface, application, Teams&#10;&#10;Description automatically generated">
            <a:extLst>
              <a:ext uri="{FF2B5EF4-FFF2-40B4-BE49-F238E27FC236}">
                <a16:creationId xmlns:a16="http://schemas.microsoft.com/office/drawing/2014/main" id="{4D9635AE-C4DD-DB42-8AE9-BEC329F937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9424" t="31497" r="3030" b="44778"/>
          <a:stretch/>
        </p:blipFill>
        <p:spPr>
          <a:xfrm>
            <a:off x="890840" y="1133855"/>
            <a:ext cx="10258425" cy="5431537"/>
          </a:xfrm>
          <a:ln w="28575">
            <a:solidFill>
              <a:schemeClr val="accent4">
                <a:lumMod val="40000"/>
                <a:lumOff val="60000"/>
              </a:schemeClr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D781AFD-353E-654C-8B49-7A1DC851654E}"/>
              </a:ext>
            </a:extLst>
          </p:cNvPr>
          <p:cNvSpPr txBox="1"/>
          <p:nvPr/>
        </p:nvSpPr>
        <p:spPr>
          <a:xfrm>
            <a:off x="537663" y="200622"/>
            <a:ext cx="11146727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List Form Data </a:t>
            </a:r>
            <a:r>
              <a:rPr lang="en-US" sz="3600" b="1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Penunjang</a:t>
            </a:r>
            <a:r>
              <a:rPr lang="en-US" sz="3600" b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Validator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22E53C0-F0C0-E24F-AE04-D6C90697170E}"/>
              </a:ext>
            </a:extLst>
          </p:cNvPr>
          <p:cNvSpPr txBox="1"/>
          <p:nvPr/>
        </p:nvSpPr>
        <p:spPr>
          <a:xfrm>
            <a:off x="3916910" y="1392071"/>
            <a:ext cx="10781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err="1">
                <a:solidFill>
                  <a:srgbClr val="FF0000"/>
                </a:solidFill>
              </a:rPr>
              <a:t>Wajib</a:t>
            </a:r>
            <a:r>
              <a:rPr lang="en-US" sz="1600" b="1">
                <a:solidFill>
                  <a:srgbClr val="FF0000"/>
                </a:solidFill>
              </a:rPr>
              <a:t> </a:t>
            </a:r>
            <a:r>
              <a:rPr lang="en-US" sz="1600" b="1" err="1">
                <a:solidFill>
                  <a:srgbClr val="FF0000"/>
                </a:solidFill>
              </a:rPr>
              <a:t>diisi</a:t>
            </a:r>
            <a:endParaRPr lang="en-US" sz="1600" b="1">
              <a:solidFill>
                <a:srgbClr val="FF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DE67481-6356-5D45-8419-7C8473F13C74}"/>
              </a:ext>
            </a:extLst>
          </p:cNvPr>
          <p:cNvSpPr txBox="1"/>
          <p:nvPr/>
        </p:nvSpPr>
        <p:spPr>
          <a:xfrm>
            <a:off x="3891887" y="1872020"/>
            <a:ext cx="10781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err="1">
                <a:solidFill>
                  <a:srgbClr val="FF0000"/>
                </a:solidFill>
              </a:rPr>
              <a:t>Wajib</a:t>
            </a:r>
            <a:r>
              <a:rPr lang="en-US" sz="1600" b="1">
                <a:solidFill>
                  <a:srgbClr val="FF0000"/>
                </a:solidFill>
              </a:rPr>
              <a:t> </a:t>
            </a:r>
            <a:r>
              <a:rPr lang="en-US" sz="1600" b="1" err="1">
                <a:solidFill>
                  <a:srgbClr val="FF0000"/>
                </a:solidFill>
              </a:rPr>
              <a:t>diisi</a:t>
            </a:r>
            <a:endParaRPr lang="en-US" sz="1600" b="1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BBD3F42-6304-1B40-BC93-A36648D94281}"/>
              </a:ext>
            </a:extLst>
          </p:cNvPr>
          <p:cNvSpPr txBox="1"/>
          <p:nvPr/>
        </p:nvSpPr>
        <p:spPr>
          <a:xfrm>
            <a:off x="3880511" y="2379263"/>
            <a:ext cx="19470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/>
              <a:t>Bisa </a:t>
            </a:r>
            <a:r>
              <a:rPr lang="en-US" sz="1600" err="1"/>
              <a:t>dikosongkan</a:t>
            </a:r>
            <a:endParaRPr lang="en-US" sz="16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369CC8F-2F83-8E4A-9675-5EA9091B4F16}"/>
              </a:ext>
            </a:extLst>
          </p:cNvPr>
          <p:cNvSpPr txBox="1"/>
          <p:nvPr/>
        </p:nvSpPr>
        <p:spPr>
          <a:xfrm>
            <a:off x="3896432" y="2872859"/>
            <a:ext cx="10781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err="1">
                <a:solidFill>
                  <a:srgbClr val="FF0000"/>
                </a:solidFill>
              </a:rPr>
              <a:t>Wajib</a:t>
            </a:r>
            <a:r>
              <a:rPr lang="en-US" sz="1600" b="1">
                <a:solidFill>
                  <a:srgbClr val="FF0000"/>
                </a:solidFill>
              </a:rPr>
              <a:t> </a:t>
            </a:r>
            <a:r>
              <a:rPr lang="en-US" sz="1600" b="1" err="1">
                <a:solidFill>
                  <a:srgbClr val="FF0000"/>
                </a:solidFill>
              </a:rPr>
              <a:t>diisi</a:t>
            </a:r>
            <a:endParaRPr lang="en-US" sz="1600" b="1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DE750CE-B8F5-B94A-8D61-AFF1A9B8937B}"/>
              </a:ext>
            </a:extLst>
          </p:cNvPr>
          <p:cNvSpPr txBox="1"/>
          <p:nvPr/>
        </p:nvSpPr>
        <p:spPr>
          <a:xfrm>
            <a:off x="4499208" y="3380103"/>
            <a:ext cx="10781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err="1">
                <a:solidFill>
                  <a:srgbClr val="FF0000"/>
                </a:solidFill>
              </a:rPr>
              <a:t>Wajib</a:t>
            </a:r>
            <a:r>
              <a:rPr lang="en-US" sz="1600" b="1">
                <a:solidFill>
                  <a:srgbClr val="FF0000"/>
                </a:solidFill>
              </a:rPr>
              <a:t> </a:t>
            </a:r>
            <a:r>
              <a:rPr lang="en-US" sz="1600" b="1" err="1">
                <a:solidFill>
                  <a:srgbClr val="FF0000"/>
                </a:solidFill>
              </a:rPr>
              <a:t>diisi</a:t>
            </a:r>
            <a:endParaRPr lang="en-US" sz="1600" b="1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DC75552-AAC2-CF4D-95EA-77CF0636BFF4}"/>
              </a:ext>
            </a:extLst>
          </p:cNvPr>
          <p:cNvSpPr txBox="1"/>
          <p:nvPr/>
        </p:nvSpPr>
        <p:spPr>
          <a:xfrm>
            <a:off x="3882783" y="3855499"/>
            <a:ext cx="19470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/>
              <a:t>Bisa </a:t>
            </a:r>
            <a:r>
              <a:rPr lang="en-US" sz="1600" err="1"/>
              <a:t>dikosongkan</a:t>
            </a:r>
            <a:endParaRPr lang="en-US" sz="160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F2025AE-F426-304B-8F5D-A282B0DE74D7}"/>
              </a:ext>
            </a:extLst>
          </p:cNvPr>
          <p:cNvSpPr txBox="1"/>
          <p:nvPr/>
        </p:nvSpPr>
        <p:spPr>
          <a:xfrm>
            <a:off x="5142927" y="4351372"/>
            <a:ext cx="10781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err="1">
                <a:solidFill>
                  <a:srgbClr val="FF0000"/>
                </a:solidFill>
              </a:rPr>
              <a:t>Wajib</a:t>
            </a:r>
            <a:r>
              <a:rPr lang="en-US" sz="1600" b="1">
                <a:solidFill>
                  <a:srgbClr val="FF0000"/>
                </a:solidFill>
              </a:rPr>
              <a:t> </a:t>
            </a:r>
            <a:r>
              <a:rPr lang="en-US" sz="1600" b="1" err="1">
                <a:solidFill>
                  <a:srgbClr val="FF0000"/>
                </a:solidFill>
              </a:rPr>
              <a:t>diisi</a:t>
            </a:r>
            <a:endParaRPr lang="en-US" sz="1600" b="1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5963543-37C2-0243-93DA-A8F180BC5E5D}"/>
              </a:ext>
            </a:extLst>
          </p:cNvPr>
          <p:cNvSpPr txBox="1"/>
          <p:nvPr/>
        </p:nvSpPr>
        <p:spPr>
          <a:xfrm>
            <a:off x="4476457" y="5172516"/>
            <a:ext cx="10781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err="1">
                <a:solidFill>
                  <a:srgbClr val="FF0000"/>
                </a:solidFill>
              </a:rPr>
              <a:t>Wajib</a:t>
            </a:r>
            <a:r>
              <a:rPr lang="en-US" sz="1600" b="1">
                <a:solidFill>
                  <a:srgbClr val="FF0000"/>
                </a:solidFill>
              </a:rPr>
              <a:t> </a:t>
            </a:r>
            <a:r>
              <a:rPr lang="en-US" sz="1600" b="1" err="1">
                <a:solidFill>
                  <a:srgbClr val="FF0000"/>
                </a:solidFill>
              </a:rPr>
              <a:t>diisi</a:t>
            </a:r>
            <a:endParaRPr lang="en-US" sz="1600" b="1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2D3AF10-B16C-DB45-9924-2A4029581F56}"/>
              </a:ext>
            </a:extLst>
          </p:cNvPr>
          <p:cNvSpPr txBox="1"/>
          <p:nvPr/>
        </p:nvSpPr>
        <p:spPr>
          <a:xfrm>
            <a:off x="3864581" y="5679759"/>
            <a:ext cx="10781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err="1">
                <a:solidFill>
                  <a:srgbClr val="FF0000"/>
                </a:solidFill>
              </a:rPr>
              <a:t>Wajib</a:t>
            </a:r>
            <a:r>
              <a:rPr lang="en-US" sz="1600" b="1">
                <a:solidFill>
                  <a:srgbClr val="FF0000"/>
                </a:solidFill>
              </a:rPr>
              <a:t> </a:t>
            </a:r>
            <a:r>
              <a:rPr lang="en-US" sz="1600" b="1" err="1">
                <a:solidFill>
                  <a:srgbClr val="FF0000"/>
                </a:solidFill>
              </a:rPr>
              <a:t>diisi</a:t>
            </a:r>
            <a:endParaRPr lang="en-US" sz="1600" b="1">
              <a:solidFill>
                <a:srgbClr val="FF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C6FAF61-E934-2F49-BF23-90439C7F9CEB}"/>
              </a:ext>
            </a:extLst>
          </p:cNvPr>
          <p:cNvSpPr txBox="1"/>
          <p:nvPr/>
        </p:nvSpPr>
        <p:spPr>
          <a:xfrm>
            <a:off x="3864581" y="6150979"/>
            <a:ext cx="19470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/>
              <a:t>Bisa </a:t>
            </a:r>
            <a:r>
              <a:rPr lang="en-US" sz="1600" err="1"/>
              <a:t>dikosongkan</a:t>
            </a:r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18703073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7" grpId="0"/>
      <p:bldP spid="8" grpId="0"/>
      <p:bldP spid="10" grpId="0"/>
      <p:bldP spid="11" grpId="0"/>
      <p:bldP spid="12" grpId="0"/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Content Placeholder 14" descr="Graphical user interface, application, Teams&#10;&#10;Description automatically generated">
            <a:extLst>
              <a:ext uri="{FF2B5EF4-FFF2-40B4-BE49-F238E27FC236}">
                <a16:creationId xmlns:a16="http://schemas.microsoft.com/office/drawing/2014/main" id="{4D9635AE-C4DD-DB42-8AE9-BEC329F937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9424" t="55348" r="3030" b="23380"/>
          <a:stretch/>
        </p:blipFill>
        <p:spPr>
          <a:xfrm>
            <a:off x="975917" y="1622495"/>
            <a:ext cx="10258425" cy="4869711"/>
          </a:xfrm>
          <a:ln w="28575">
            <a:solidFill>
              <a:schemeClr val="accent4">
                <a:lumMod val="40000"/>
                <a:lumOff val="60000"/>
              </a:schemeClr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99F91E9-3A1A-5D4D-AA3C-CEB2B91A3219}"/>
              </a:ext>
            </a:extLst>
          </p:cNvPr>
          <p:cNvSpPr txBox="1"/>
          <p:nvPr/>
        </p:nvSpPr>
        <p:spPr>
          <a:xfrm>
            <a:off x="537663" y="200622"/>
            <a:ext cx="11146727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List Form Data </a:t>
            </a:r>
            <a:r>
              <a:rPr lang="en-US" sz="3600" b="1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Penunjang</a:t>
            </a:r>
            <a:r>
              <a:rPr lang="en-US" sz="3600" b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Validator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9B3B615-38C8-0743-A216-87EE14482966}"/>
              </a:ext>
            </a:extLst>
          </p:cNvPr>
          <p:cNvSpPr txBox="1"/>
          <p:nvPr/>
        </p:nvSpPr>
        <p:spPr>
          <a:xfrm>
            <a:off x="3985148" y="1719617"/>
            <a:ext cx="10781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err="1">
                <a:solidFill>
                  <a:srgbClr val="FF0000"/>
                </a:solidFill>
              </a:rPr>
              <a:t>Wajib</a:t>
            </a:r>
            <a:r>
              <a:rPr lang="en-US" sz="1600" b="1">
                <a:solidFill>
                  <a:srgbClr val="FF0000"/>
                </a:solidFill>
              </a:rPr>
              <a:t> </a:t>
            </a:r>
            <a:r>
              <a:rPr lang="en-US" sz="1600" b="1" err="1">
                <a:solidFill>
                  <a:srgbClr val="FF0000"/>
                </a:solidFill>
              </a:rPr>
              <a:t>diisi</a:t>
            </a:r>
            <a:endParaRPr lang="en-US" sz="1600" b="1">
              <a:solidFill>
                <a:srgbClr val="FF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E557D46-63D5-A24F-9AAF-6311E1EB3136}"/>
              </a:ext>
            </a:extLst>
          </p:cNvPr>
          <p:cNvSpPr txBox="1"/>
          <p:nvPr/>
        </p:nvSpPr>
        <p:spPr>
          <a:xfrm>
            <a:off x="3985148" y="2155293"/>
            <a:ext cx="10781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err="1">
                <a:solidFill>
                  <a:srgbClr val="FF0000"/>
                </a:solidFill>
              </a:rPr>
              <a:t>Wajib</a:t>
            </a:r>
            <a:r>
              <a:rPr lang="en-US" sz="1600" b="1">
                <a:solidFill>
                  <a:srgbClr val="FF0000"/>
                </a:solidFill>
              </a:rPr>
              <a:t> </a:t>
            </a:r>
            <a:r>
              <a:rPr lang="en-US" sz="1600" b="1" err="1">
                <a:solidFill>
                  <a:srgbClr val="FF0000"/>
                </a:solidFill>
              </a:rPr>
              <a:t>diisi</a:t>
            </a:r>
            <a:endParaRPr lang="en-US" sz="1600" b="1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0044DEB-2CBA-1F43-9CAD-D8F9C5457C86}"/>
              </a:ext>
            </a:extLst>
          </p:cNvPr>
          <p:cNvSpPr txBox="1"/>
          <p:nvPr/>
        </p:nvSpPr>
        <p:spPr>
          <a:xfrm>
            <a:off x="3985149" y="2676855"/>
            <a:ext cx="10781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err="1">
                <a:solidFill>
                  <a:srgbClr val="FF0000"/>
                </a:solidFill>
              </a:rPr>
              <a:t>Wajib</a:t>
            </a:r>
            <a:r>
              <a:rPr lang="en-US" sz="1600" b="1">
                <a:solidFill>
                  <a:srgbClr val="FF0000"/>
                </a:solidFill>
              </a:rPr>
              <a:t> </a:t>
            </a:r>
            <a:r>
              <a:rPr lang="en-US" sz="1600" b="1" err="1">
                <a:solidFill>
                  <a:srgbClr val="FF0000"/>
                </a:solidFill>
              </a:rPr>
              <a:t>diisi</a:t>
            </a:r>
            <a:endParaRPr lang="en-US" sz="1600" b="1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B6653EF-4BC9-D645-9C1B-627C58F596E0}"/>
              </a:ext>
            </a:extLst>
          </p:cNvPr>
          <p:cNvSpPr txBox="1"/>
          <p:nvPr/>
        </p:nvSpPr>
        <p:spPr>
          <a:xfrm>
            <a:off x="3985148" y="3198417"/>
            <a:ext cx="10781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err="1">
                <a:solidFill>
                  <a:srgbClr val="FF0000"/>
                </a:solidFill>
              </a:rPr>
              <a:t>Wajib</a:t>
            </a:r>
            <a:r>
              <a:rPr lang="en-US" sz="1600" b="1">
                <a:solidFill>
                  <a:srgbClr val="FF0000"/>
                </a:solidFill>
              </a:rPr>
              <a:t> </a:t>
            </a:r>
            <a:r>
              <a:rPr lang="en-US" sz="1600" b="1" err="1">
                <a:solidFill>
                  <a:srgbClr val="FF0000"/>
                </a:solidFill>
              </a:rPr>
              <a:t>diisi</a:t>
            </a:r>
            <a:endParaRPr lang="en-US" sz="1600" b="1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C672161-79B4-2D43-A936-B04077A42708}"/>
              </a:ext>
            </a:extLst>
          </p:cNvPr>
          <p:cNvSpPr txBox="1"/>
          <p:nvPr/>
        </p:nvSpPr>
        <p:spPr>
          <a:xfrm>
            <a:off x="4524234" y="3634093"/>
            <a:ext cx="10781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err="1">
                <a:solidFill>
                  <a:srgbClr val="FF0000"/>
                </a:solidFill>
              </a:rPr>
              <a:t>Wajib</a:t>
            </a:r>
            <a:r>
              <a:rPr lang="en-US" sz="1600" b="1">
                <a:solidFill>
                  <a:srgbClr val="FF0000"/>
                </a:solidFill>
              </a:rPr>
              <a:t> </a:t>
            </a:r>
            <a:r>
              <a:rPr lang="en-US" sz="1600" b="1" err="1">
                <a:solidFill>
                  <a:srgbClr val="FF0000"/>
                </a:solidFill>
              </a:rPr>
              <a:t>diisi</a:t>
            </a:r>
            <a:endParaRPr lang="en-US" sz="1600" b="1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C19D168-77BE-4348-A390-B0ED0B5FD834}"/>
              </a:ext>
            </a:extLst>
          </p:cNvPr>
          <p:cNvSpPr txBox="1"/>
          <p:nvPr/>
        </p:nvSpPr>
        <p:spPr>
          <a:xfrm>
            <a:off x="3937381" y="4143236"/>
            <a:ext cx="19470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/>
              <a:t>Bisa </a:t>
            </a:r>
            <a:r>
              <a:rPr lang="en-US" sz="1600" err="1"/>
              <a:t>dikosongkan</a:t>
            </a:r>
            <a:endParaRPr lang="en-US" sz="160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39FA6CA-168F-DF47-BF49-A8CFE6AA142A}"/>
              </a:ext>
            </a:extLst>
          </p:cNvPr>
          <p:cNvSpPr txBox="1"/>
          <p:nvPr/>
        </p:nvSpPr>
        <p:spPr>
          <a:xfrm>
            <a:off x="4524234" y="4639301"/>
            <a:ext cx="10781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err="1">
                <a:solidFill>
                  <a:srgbClr val="FF0000"/>
                </a:solidFill>
              </a:rPr>
              <a:t>Wajib</a:t>
            </a:r>
            <a:r>
              <a:rPr lang="en-US" sz="1600" b="1">
                <a:solidFill>
                  <a:srgbClr val="FF0000"/>
                </a:solidFill>
              </a:rPr>
              <a:t> </a:t>
            </a:r>
            <a:r>
              <a:rPr lang="en-US" sz="1600" b="1" err="1">
                <a:solidFill>
                  <a:srgbClr val="FF0000"/>
                </a:solidFill>
              </a:rPr>
              <a:t>diisi</a:t>
            </a:r>
            <a:endParaRPr lang="en-US" sz="1600" b="1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3F689AF-CAF1-484D-B4F7-DBD209F5A4E7}"/>
              </a:ext>
            </a:extLst>
          </p:cNvPr>
          <p:cNvSpPr txBox="1"/>
          <p:nvPr/>
        </p:nvSpPr>
        <p:spPr>
          <a:xfrm>
            <a:off x="4806293" y="5086581"/>
            <a:ext cx="10781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err="1">
                <a:solidFill>
                  <a:srgbClr val="FF0000"/>
                </a:solidFill>
              </a:rPr>
              <a:t>Wajib</a:t>
            </a:r>
            <a:r>
              <a:rPr lang="en-US" sz="1600" b="1">
                <a:solidFill>
                  <a:srgbClr val="FF0000"/>
                </a:solidFill>
              </a:rPr>
              <a:t> </a:t>
            </a:r>
            <a:r>
              <a:rPr lang="en-US" sz="1600" b="1" err="1">
                <a:solidFill>
                  <a:srgbClr val="FF0000"/>
                </a:solidFill>
              </a:rPr>
              <a:t>diisi</a:t>
            </a:r>
            <a:endParaRPr lang="en-US" sz="1600" b="1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5848968-304C-214A-9DA1-E60B8B21976F}"/>
              </a:ext>
            </a:extLst>
          </p:cNvPr>
          <p:cNvSpPr txBox="1"/>
          <p:nvPr/>
        </p:nvSpPr>
        <p:spPr>
          <a:xfrm>
            <a:off x="4806293" y="5533861"/>
            <a:ext cx="10781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err="1">
                <a:solidFill>
                  <a:srgbClr val="FF0000"/>
                </a:solidFill>
              </a:rPr>
              <a:t>Wajib</a:t>
            </a:r>
            <a:r>
              <a:rPr lang="en-US" sz="1600" b="1">
                <a:solidFill>
                  <a:srgbClr val="FF0000"/>
                </a:solidFill>
              </a:rPr>
              <a:t> </a:t>
            </a:r>
            <a:r>
              <a:rPr lang="en-US" sz="1600" b="1" err="1">
                <a:solidFill>
                  <a:srgbClr val="FF0000"/>
                </a:solidFill>
              </a:rPr>
              <a:t>diisi</a:t>
            </a:r>
            <a:endParaRPr lang="en-US" sz="1600" b="1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C6C2C1E-8B16-6C4B-A26C-E9D6A05FE40D}"/>
              </a:ext>
            </a:extLst>
          </p:cNvPr>
          <p:cNvSpPr txBox="1"/>
          <p:nvPr/>
        </p:nvSpPr>
        <p:spPr>
          <a:xfrm>
            <a:off x="4910923" y="6057712"/>
            <a:ext cx="19470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/>
              <a:t>Bisa </a:t>
            </a:r>
            <a:r>
              <a:rPr lang="en-US" sz="1600" err="1"/>
              <a:t>dikosongkan</a:t>
            </a:r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13672459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Content Placeholder 14" descr="Graphical user interface, application, Teams&#10;&#10;Description automatically generated">
            <a:extLst>
              <a:ext uri="{FF2B5EF4-FFF2-40B4-BE49-F238E27FC236}">
                <a16:creationId xmlns:a16="http://schemas.microsoft.com/office/drawing/2014/main" id="{4D9635AE-C4DD-DB42-8AE9-BEC329F937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9424" t="76342" r="3030" b="3215"/>
          <a:stretch/>
        </p:blipFill>
        <p:spPr>
          <a:xfrm>
            <a:off x="1033681" y="1765007"/>
            <a:ext cx="10258425" cy="4680158"/>
          </a:xfrm>
          <a:ln w="28575">
            <a:solidFill>
              <a:schemeClr val="accent4">
                <a:lumMod val="40000"/>
                <a:lumOff val="60000"/>
              </a:schemeClr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62C1FDE-F0AA-AC41-B528-227D79A50AA5}"/>
              </a:ext>
            </a:extLst>
          </p:cNvPr>
          <p:cNvSpPr txBox="1"/>
          <p:nvPr/>
        </p:nvSpPr>
        <p:spPr>
          <a:xfrm>
            <a:off x="537663" y="200622"/>
            <a:ext cx="11146727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List Form Data </a:t>
            </a:r>
            <a:r>
              <a:rPr lang="en-US" sz="3600" b="1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Penunjang</a:t>
            </a:r>
            <a:r>
              <a:rPr lang="en-US" sz="3600" b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Validator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422FD82-3C3B-284D-8DAE-390B63E8D2F6}"/>
              </a:ext>
            </a:extLst>
          </p:cNvPr>
          <p:cNvSpPr txBox="1"/>
          <p:nvPr/>
        </p:nvSpPr>
        <p:spPr>
          <a:xfrm>
            <a:off x="4005620" y="3136891"/>
            <a:ext cx="19470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/>
              <a:t>Bisa </a:t>
            </a:r>
            <a:r>
              <a:rPr lang="en-US" sz="1600" err="1"/>
              <a:t>dikosongkan</a:t>
            </a:r>
            <a:endParaRPr lang="en-US" sz="16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E11873A-CA77-334F-8AE4-E7E647E444F3}"/>
              </a:ext>
            </a:extLst>
          </p:cNvPr>
          <p:cNvSpPr txBox="1"/>
          <p:nvPr/>
        </p:nvSpPr>
        <p:spPr>
          <a:xfrm>
            <a:off x="4005620" y="3616837"/>
            <a:ext cx="19470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/>
              <a:t>Bisa </a:t>
            </a:r>
            <a:r>
              <a:rPr lang="en-US" sz="1600" err="1"/>
              <a:t>dikosongkan</a:t>
            </a:r>
            <a:endParaRPr lang="en-US" sz="16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ADBCB95-F04D-4E4F-8475-87C255A0F529}"/>
              </a:ext>
            </a:extLst>
          </p:cNvPr>
          <p:cNvSpPr txBox="1"/>
          <p:nvPr/>
        </p:nvSpPr>
        <p:spPr>
          <a:xfrm>
            <a:off x="4035196" y="4508775"/>
            <a:ext cx="19470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/>
              <a:t>Bisa </a:t>
            </a:r>
            <a:r>
              <a:rPr lang="en-US" sz="1600" err="1"/>
              <a:t>dikosongkan</a:t>
            </a:r>
            <a:endParaRPr lang="en-US" sz="16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64BC489-5766-FC49-96BF-7B16EF741E42}"/>
              </a:ext>
            </a:extLst>
          </p:cNvPr>
          <p:cNvSpPr txBox="1"/>
          <p:nvPr/>
        </p:nvSpPr>
        <p:spPr>
          <a:xfrm>
            <a:off x="4005620" y="2019001"/>
            <a:ext cx="10781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err="1">
                <a:solidFill>
                  <a:srgbClr val="FF0000"/>
                </a:solidFill>
              </a:rPr>
              <a:t>Wajib</a:t>
            </a:r>
            <a:r>
              <a:rPr lang="en-US" sz="1600" b="1">
                <a:solidFill>
                  <a:srgbClr val="FF0000"/>
                </a:solidFill>
              </a:rPr>
              <a:t> </a:t>
            </a:r>
            <a:r>
              <a:rPr lang="en-US" sz="1600" b="1" err="1">
                <a:solidFill>
                  <a:srgbClr val="FF0000"/>
                </a:solidFill>
              </a:rPr>
              <a:t>diisi</a:t>
            </a:r>
            <a:endParaRPr lang="en-US" sz="1600" b="1">
              <a:solidFill>
                <a:srgbClr val="FF0000"/>
              </a:solidFill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3C58A37-8219-F34C-A8E1-A413EC26654C}"/>
              </a:ext>
            </a:extLst>
          </p:cNvPr>
          <p:cNvGrpSpPr/>
          <p:nvPr/>
        </p:nvGrpSpPr>
        <p:grpSpPr>
          <a:xfrm>
            <a:off x="2347415" y="5459103"/>
            <a:ext cx="2593075" cy="369332"/>
            <a:chOff x="2347415" y="5459103"/>
            <a:chExt cx="2593075" cy="369332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4F69EE2-7D90-EF48-8226-1B05CCD8D017}"/>
                </a:ext>
              </a:extLst>
            </p:cNvPr>
            <p:cNvSpPr txBox="1"/>
            <p:nvPr/>
          </p:nvSpPr>
          <p:spPr>
            <a:xfrm>
              <a:off x="2347415" y="5459103"/>
              <a:ext cx="1364777" cy="369332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Klik</a:t>
              </a:r>
              <a:r>
                <a:rPr lang="en-US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</a:t>
              </a:r>
              <a:r>
                <a:rPr lang="en-US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Tombol</a:t>
              </a:r>
              <a:r>
                <a:rPr lang="en-US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</a:t>
              </a:r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E4CEB2AF-B794-7849-B974-CBC097D51E5E}"/>
                </a:ext>
              </a:extLst>
            </p:cNvPr>
            <p:cNvCxnSpPr>
              <a:cxnSpLocks/>
            </p:cNvCxnSpPr>
            <p:nvPr/>
          </p:nvCxnSpPr>
          <p:spPr>
            <a:xfrm>
              <a:off x="3739487" y="5636525"/>
              <a:ext cx="1201003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620735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EFAECAD-3CAB-1949-8136-032187CB45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/>
        </p:blipFill>
        <p:spPr>
          <a:xfrm>
            <a:off x="801009" y="1167230"/>
            <a:ext cx="10620035" cy="5527732"/>
          </a:xfrm>
          <a:prstGeom prst="rect">
            <a:avLst/>
          </a:prstGeom>
          <a:ln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655AAC1-8F2A-F244-A6ED-E471510DEAFC}"/>
              </a:ext>
            </a:extLst>
          </p:cNvPr>
          <p:cNvSpPr txBox="1"/>
          <p:nvPr/>
        </p:nvSpPr>
        <p:spPr>
          <a:xfrm>
            <a:off x="537663" y="200622"/>
            <a:ext cx="11146727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Peringatan</a:t>
            </a:r>
            <a:r>
              <a:rPr lang="en-US" sz="3600" b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3600" b="1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gagal</a:t>
            </a:r>
            <a:r>
              <a:rPr lang="en-US" sz="3600" b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3600" b="1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simpan</a:t>
            </a:r>
            <a:r>
              <a:rPr lang="en-US" sz="3600" b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data </a:t>
            </a:r>
            <a:r>
              <a:rPr lang="en-US" sz="3600" b="1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penunjang</a:t>
            </a:r>
            <a:endParaRPr lang="en-US" sz="3600" b="1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12" name="Content Placeholder 4">
            <a:extLst>
              <a:ext uri="{FF2B5EF4-FFF2-40B4-BE49-F238E27FC236}">
                <a16:creationId xmlns:a16="http://schemas.microsoft.com/office/drawing/2014/main" id="{C042B3E6-85D5-CE4D-89F9-6C76190B319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23288" y="934816"/>
            <a:ext cx="11066555" cy="5760146"/>
          </a:xfrm>
          <a:prstGeom prst="rect">
            <a:avLst/>
          </a:prstGeom>
          <a:ln w="38100">
            <a:solidFill>
              <a:schemeClr val="accent4">
                <a:lumMod val="40000"/>
                <a:lumOff val="60000"/>
              </a:schemeClr>
            </a:solidFill>
          </a:ln>
        </p:spPr>
      </p:pic>
      <p:sp>
        <p:nvSpPr>
          <p:cNvPr id="3" name="Folded Corner 2">
            <a:extLst>
              <a:ext uri="{FF2B5EF4-FFF2-40B4-BE49-F238E27FC236}">
                <a16:creationId xmlns:a16="http://schemas.microsoft.com/office/drawing/2014/main" id="{D0BEC7A1-7CB6-9E4D-9AD3-07443F8B691A}"/>
              </a:ext>
            </a:extLst>
          </p:cNvPr>
          <p:cNvSpPr/>
          <p:nvPr/>
        </p:nvSpPr>
        <p:spPr>
          <a:xfrm>
            <a:off x="1048684" y="1665082"/>
            <a:ext cx="2451753" cy="2266014"/>
          </a:xfrm>
          <a:prstGeom prst="foldedCorner">
            <a:avLst/>
          </a:prstGeom>
          <a:solidFill>
            <a:schemeClr val="bg1"/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Peringatan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seperti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ini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akan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muncul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jika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ada</a:t>
            </a:r>
            <a:r>
              <a:rPr lang="en-US" dirty="0">
                <a:solidFill>
                  <a:schemeClr val="tx1"/>
                </a:solidFill>
              </a:rPr>
              <a:t> form “</a:t>
            </a:r>
            <a:r>
              <a:rPr lang="en-US" dirty="0" err="1">
                <a:solidFill>
                  <a:schemeClr val="tx1"/>
                </a:solidFill>
              </a:rPr>
              <a:t>wajib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isi</a:t>
            </a:r>
            <a:r>
              <a:rPr lang="en-US" dirty="0">
                <a:solidFill>
                  <a:schemeClr val="tx1"/>
                </a:solidFill>
              </a:rPr>
              <a:t>” yang </a:t>
            </a:r>
            <a:r>
              <a:rPr lang="en-US" dirty="0" err="1">
                <a:solidFill>
                  <a:schemeClr val="tx1"/>
                </a:solidFill>
              </a:rPr>
              <a:t>belum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diisi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ata</a:t>
            </a:r>
            <a:r>
              <a:rPr lang="en-US" dirty="0">
                <a:solidFill>
                  <a:schemeClr val="tx1"/>
                </a:solidFill>
              </a:rPr>
              <a:t> salah </a:t>
            </a:r>
            <a:r>
              <a:rPr lang="en-US" dirty="0" err="1">
                <a:solidFill>
                  <a:schemeClr val="tx1"/>
                </a:solidFill>
              </a:rPr>
              <a:t>isi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5788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EFAECAD-3CAB-1949-8136-032187CB45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/>
        </p:blipFill>
        <p:spPr>
          <a:xfrm>
            <a:off x="801009" y="1167230"/>
            <a:ext cx="10620035" cy="5527732"/>
          </a:xfrm>
          <a:prstGeom prst="rect">
            <a:avLst/>
          </a:prstGeom>
          <a:ln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655AAC1-8F2A-F244-A6ED-E471510DEAFC}"/>
              </a:ext>
            </a:extLst>
          </p:cNvPr>
          <p:cNvSpPr txBox="1"/>
          <p:nvPr/>
        </p:nvSpPr>
        <p:spPr>
          <a:xfrm>
            <a:off x="537663" y="200622"/>
            <a:ext cx="11146727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Peringatan</a:t>
            </a:r>
            <a:r>
              <a:rPr lang="en-US" sz="3600" b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3600" b="1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gagal</a:t>
            </a:r>
            <a:r>
              <a:rPr lang="en-US" sz="3600" b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3600" b="1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simpan</a:t>
            </a:r>
            <a:r>
              <a:rPr lang="en-US" sz="3600" b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data </a:t>
            </a:r>
            <a:r>
              <a:rPr lang="en-US" sz="3600" b="1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penunjang</a:t>
            </a:r>
            <a:endParaRPr lang="en-US" sz="3600" b="1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12" name="Content Placeholder 4">
            <a:extLst>
              <a:ext uri="{FF2B5EF4-FFF2-40B4-BE49-F238E27FC236}">
                <a16:creationId xmlns:a16="http://schemas.microsoft.com/office/drawing/2014/main" id="{C042B3E6-85D5-CE4D-89F9-6C76190B319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23288" y="934816"/>
            <a:ext cx="11066555" cy="5760145"/>
          </a:xfrm>
          <a:prstGeom prst="rect">
            <a:avLst/>
          </a:prstGeom>
          <a:ln w="38100">
            <a:solidFill>
              <a:schemeClr val="accent4">
                <a:lumMod val="40000"/>
                <a:lumOff val="6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6075232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EFAECAD-3CAB-1949-8136-032187CB45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/>
        </p:blipFill>
        <p:spPr>
          <a:xfrm>
            <a:off x="801009" y="1167230"/>
            <a:ext cx="10620035" cy="5527732"/>
          </a:xfrm>
          <a:prstGeom prst="rect">
            <a:avLst/>
          </a:prstGeom>
          <a:ln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655AAC1-8F2A-F244-A6ED-E471510DEAFC}"/>
              </a:ext>
            </a:extLst>
          </p:cNvPr>
          <p:cNvSpPr txBox="1"/>
          <p:nvPr/>
        </p:nvSpPr>
        <p:spPr>
          <a:xfrm>
            <a:off x="537663" y="200622"/>
            <a:ext cx="11146727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Peringatan</a:t>
            </a:r>
            <a:r>
              <a:rPr lang="en-US" sz="3600" b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3600" b="1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berhasil</a:t>
            </a:r>
            <a:r>
              <a:rPr lang="en-US" sz="3600" b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3600" b="1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menyimpan</a:t>
            </a:r>
            <a:r>
              <a:rPr lang="en-US" sz="3600" b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data </a:t>
            </a:r>
            <a:r>
              <a:rPr lang="en-US" sz="3600" b="1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penunjang</a:t>
            </a:r>
            <a:endParaRPr lang="en-US" sz="3600" b="1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12" name="Content Placeholder 4">
            <a:extLst>
              <a:ext uri="{FF2B5EF4-FFF2-40B4-BE49-F238E27FC236}">
                <a16:creationId xmlns:a16="http://schemas.microsoft.com/office/drawing/2014/main" id="{C042B3E6-85D5-CE4D-89F9-6C76190B319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23288" y="1019411"/>
            <a:ext cx="11066555" cy="5590955"/>
          </a:xfrm>
          <a:prstGeom prst="rect">
            <a:avLst/>
          </a:prstGeom>
          <a:ln w="38100">
            <a:solidFill>
              <a:schemeClr val="accent4">
                <a:lumMod val="40000"/>
                <a:lumOff val="6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834022653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tangle 60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6" name="Freeform: Shape 62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9" name="Freeform: Shape 68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71" name="Isosceles Triangle 70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3" name="Isosceles Triangle 72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7F80894-FA1F-3F48-8D5C-A14BA597A1A0}"/>
              </a:ext>
            </a:extLst>
          </p:cNvPr>
          <p:cNvSpPr txBox="1"/>
          <p:nvPr/>
        </p:nvSpPr>
        <p:spPr>
          <a:xfrm>
            <a:off x="537663" y="284329"/>
            <a:ext cx="11146727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Akses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URL SIMAK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66083F-BD12-6740-9D0C-A57B10F833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742499"/>
          </a:xfrm>
        </p:spPr>
        <p:txBody>
          <a:bodyPr/>
          <a:lstStyle/>
          <a:p>
            <a:pPr marL="0" indent="0">
              <a:buNone/>
            </a:pP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mengakses</a:t>
            </a:r>
            <a:r>
              <a:rPr lang="en-US" dirty="0"/>
              <a:t> </a:t>
            </a:r>
            <a:r>
              <a:rPr lang="en-US" dirty="0" err="1"/>
              <a:t>SIMAk</a:t>
            </a:r>
            <a:r>
              <a:rPr lang="en-US" dirty="0"/>
              <a:t> </a:t>
            </a:r>
            <a:r>
              <a:rPr lang="en-US" dirty="0" err="1"/>
              <a:t>dapat</a:t>
            </a:r>
            <a:r>
              <a:rPr lang="en-US" dirty="0"/>
              <a:t> </a:t>
            </a:r>
            <a:r>
              <a:rPr lang="en-US" dirty="0" err="1"/>
              <a:t>diakses</a:t>
            </a:r>
            <a:r>
              <a:rPr lang="en-US" dirty="0"/>
              <a:t> </a:t>
            </a:r>
            <a:r>
              <a:rPr lang="en-US" dirty="0" err="1"/>
              <a:t>ke</a:t>
            </a:r>
            <a:r>
              <a:rPr lang="en-US" dirty="0"/>
              <a:t> link </a:t>
            </a:r>
            <a:r>
              <a:rPr lang="en-US" dirty="0" err="1"/>
              <a:t>url</a:t>
            </a:r>
            <a:r>
              <a:rPr lang="en-US" dirty="0"/>
              <a:t> di </a:t>
            </a:r>
            <a:r>
              <a:rPr lang="en-US" dirty="0" err="1"/>
              <a:t>bawah</a:t>
            </a:r>
            <a:r>
              <a:rPr lang="en-US" dirty="0"/>
              <a:t> </a:t>
            </a:r>
            <a:r>
              <a:rPr lang="en-US" dirty="0" err="1"/>
              <a:t>ini</a:t>
            </a:r>
            <a:r>
              <a:rPr lang="en-US" dirty="0"/>
              <a:t>: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11F47FA-CE3C-C141-A919-26589BB73092}"/>
              </a:ext>
            </a:extLst>
          </p:cNvPr>
          <p:cNvSpPr/>
          <p:nvPr/>
        </p:nvSpPr>
        <p:spPr>
          <a:xfrm>
            <a:off x="838199" y="2596977"/>
            <a:ext cx="60315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hlinkClick r:id="rId3"/>
              </a:rPr>
              <a:t>https://akreditasi.lamptkes.org</a:t>
            </a:r>
            <a:endParaRPr lang="en-US" sz="2800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C2F86D6-E02B-6C43-897E-AFD18A0DB023}"/>
              </a:ext>
            </a:extLst>
          </p:cNvPr>
          <p:cNvSpPr/>
          <p:nvPr/>
        </p:nvSpPr>
        <p:spPr>
          <a:xfrm>
            <a:off x="6160476" y="2503262"/>
            <a:ext cx="603152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hlinkClick r:id="rId4"/>
              </a:rPr>
              <a:t>https://dev-simakv2.lamptkes.org</a:t>
            </a:r>
            <a:endParaRPr lang="en-US" sz="2800" dirty="0"/>
          </a:p>
          <a:p>
            <a:r>
              <a:rPr lang="en-US" sz="2800" dirty="0"/>
              <a:t>(</a:t>
            </a:r>
            <a:r>
              <a:rPr lang="en-US" sz="2800" dirty="0" err="1"/>
              <a:t>Digunakan</a:t>
            </a:r>
            <a:r>
              <a:rPr lang="en-US" sz="2800" dirty="0"/>
              <a:t> </a:t>
            </a:r>
            <a:r>
              <a:rPr lang="en-US" sz="2800" dirty="0" err="1"/>
              <a:t>saat</a:t>
            </a:r>
            <a:r>
              <a:rPr lang="en-US" sz="2800" dirty="0"/>
              <a:t> </a:t>
            </a:r>
            <a:r>
              <a:rPr lang="en-US" sz="2800" dirty="0" err="1"/>
              <a:t>pelatihan</a:t>
            </a:r>
            <a:r>
              <a:rPr lang="en-US" sz="2800" dirty="0"/>
              <a:t> </a:t>
            </a:r>
            <a:r>
              <a:rPr lang="en-US" sz="2800" dirty="0" err="1"/>
              <a:t>ini</a:t>
            </a:r>
            <a:r>
              <a:rPr lang="en-US" sz="2800" dirty="0"/>
              <a:t>)</a:t>
            </a:r>
          </a:p>
        </p:txBody>
      </p:sp>
      <p:pic>
        <p:nvPicPr>
          <p:cNvPr id="1026" name="Picture 2" descr="Chrome icon - Free download on Iconfinder">
            <a:extLst>
              <a:ext uri="{FF2B5EF4-FFF2-40B4-BE49-F238E27FC236}">
                <a16:creationId xmlns:a16="http://schemas.microsoft.com/office/drawing/2014/main" id="{1F4B3999-62C5-3049-9152-0BF4DC2306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063" y="4272723"/>
            <a:ext cx="2007080" cy="2007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BC3AB3DC-BD9C-6A44-B7DF-89DDE018FAD7}"/>
              </a:ext>
            </a:extLst>
          </p:cNvPr>
          <p:cNvGrpSpPr/>
          <p:nvPr/>
        </p:nvGrpSpPr>
        <p:grpSpPr>
          <a:xfrm>
            <a:off x="838199" y="3516456"/>
            <a:ext cx="10846191" cy="1020584"/>
            <a:chOff x="838199" y="3416440"/>
            <a:chExt cx="10846191" cy="1020584"/>
          </a:xfrm>
        </p:grpSpPr>
        <p:sp>
          <p:nvSpPr>
            <p:cNvPr id="27" name="Content Placeholder 2">
              <a:extLst>
                <a:ext uri="{FF2B5EF4-FFF2-40B4-BE49-F238E27FC236}">
                  <a16:creationId xmlns:a16="http://schemas.microsoft.com/office/drawing/2014/main" id="{F7251D93-8145-4A4A-BAD4-2A25E2502BC2}"/>
                </a:ext>
              </a:extLst>
            </p:cNvPr>
            <p:cNvSpPr txBox="1">
              <a:spLocks/>
            </p:cNvSpPr>
            <p:nvPr/>
          </p:nvSpPr>
          <p:spPr>
            <a:xfrm>
              <a:off x="838199" y="3694525"/>
              <a:ext cx="10515600" cy="742499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en-US" dirty="0"/>
                <a:t>Browser yang support</a:t>
              </a: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FB5586D-0FF4-9740-8106-CEAB3A8A794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49923" y="3416440"/>
              <a:ext cx="10834467" cy="12560"/>
            </a:xfrm>
            <a:prstGeom prst="line">
              <a:avLst/>
            </a:prstGeom>
            <a:ln w="28575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28" name="Picture 4" descr="Safari Logo transparent PNG - StickPNG">
            <a:extLst>
              <a:ext uri="{FF2B5EF4-FFF2-40B4-BE49-F238E27FC236}">
                <a16:creationId xmlns:a16="http://schemas.microsoft.com/office/drawing/2014/main" id="{8F91EA06-4874-9347-A106-D55ADD535B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038" y="4360847"/>
            <a:ext cx="1793847" cy="1793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A new Firefox and a new Firefox icon | The Firefox Frontier">
            <a:extLst>
              <a:ext uri="{FF2B5EF4-FFF2-40B4-BE49-F238E27FC236}">
                <a16:creationId xmlns:a16="http://schemas.microsoft.com/office/drawing/2014/main" id="{DC39D1BD-01EE-0742-8C27-E158C14C1C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2774" y="4393407"/>
            <a:ext cx="1666542" cy="1722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8ED6CAEA-6FD3-C846-A432-FAFD6CDDC1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6157" y="4361517"/>
            <a:ext cx="1922805" cy="1922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Microsoft Edge New 2020 Logo [ Download - Logo - icon ] png svg">
            <a:extLst>
              <a:ext uri="{FF2B5EF4-FFF2-40B4-BE49-F238E27FC236}">
                <a16:creationId xmlns:a16="http://schemas.microsoft.com/office/drawing/2014/main" id="{D36BE8EE-DBC9-C644-9883-134E19307C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7606" y="4513156"/>
            <a:ext cx="1768088" cy="1768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6096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6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5655AAC1-8F2A-F244-A6ED-E471510DEAFC}"/>
              </a:ext>
            </a:extLst>
          </p:cNvPr>
          <p:cNvSpPr txBox="1"/>
          <p:nvPr/>
        </p:nvSpPr>
        <p:spPr>
          <a:xfrm>
            <a:off x="537663" y="200622"/>
            <a:ext cx="11146727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Peringatan</a:t>
            </a:r>
            <a:r>
              <a:rPr lang="en-US" sz="3600" b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3600" b="1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berhasil</a:t>
            </a:r>
            <a:r>
              <a:rPr lang="en-US" sz="3600" b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3600" b="1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menyimpan</a:t>
            </a:r>
            <a:r>
              <a:rPr lang="en-US" sz="3600" b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data </a:t>
            </a:r>
            <a:r>
              <a:rPr lang="en-US" sz="3600" b="1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penunjang</a:t>
            </a:r>
            <a:endParaRPr lang="en-US" sz="3600" b="1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3009DB4-60E6-C34E-BEFC-D0C1CC4A3056}"/>
              </a:ext>
            </a:extLst>
          </p:cNvPr>
          <p:cNvGrpSpPr/>
          <p:nvPr/>
        </p:nvGrpSpPr>
        <p:grpSpPr>
          <a:xfrm>
            <a:off x="2524837" y="777924"/>
            <a:ext cx="6141493" cy="6097820"/>
            <a:chOff x="2663988" y="846952"/>
            <a:chExt cx="5442781" cy="5987847"/>
          </a:xfrm>
        </p:grpSpPr>
        <p:pic>
          <p:nvPicPr>
            <p:cNvPr id="12" name="Content Placeholder 4">
              <a:extLst>
                <a:ext uri="{FF2B5EF4-FFF2-40B4-BE49-F238E27FC236}">
                  <a16:creationId xmlns:a16="http://schemas.microsoft.com/office/drawing/2014/main" id="{C042B3E6-85D5-CE4D-89F9-6C76190B31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4107" r="21984"/>
            <a:stretch/>
          </p:blipFill>
          <p:spPr>
            <a:xfrm>
              <a:off x="2663988" y="2402007"/>
              <a:ext cx="5442781" cy="4432792"/>
            </a:xfrm>
            <a:prstGeom prst="rect">
              <a:avLst/>
            </a:prstGeom>
            <a:ln w="38100">
              <a:noFill/>
            </a:ln>
          </p:spPr>
        </p:pic>
        <p:pic>
          <p:nvPicPr>
            <p:cNvPr id="6" name="Picture 5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id="{9234E3DD-F729-434D-93F1-5041A82E45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8918" r="2836" b="21235"/>
            <a:stretch/>
          </p:blipFill>
          <p:spPr>
            <a:xfrm>
              <a:off x="2663988" y="846952"/>
              <a:ext cx="5442781" cy="155505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2870356"/>
      </p:ext>
    </p:extLst>
  </p:cSld>
  <p:clrMapOvr>
    <a:masterClrMapping/>
  </p:clrMapOvr>
  <p:transition spd="slow"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FFD48BC7-DC40-47DE-87EE-9F4B6ECB9A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8" name="Freeform: Shape 17">
            <a:extLst>
              <a:ext uri="{FF2B5EF4-FFF2-40B4-BE49-F238E27FC236}">
                <a16:creationId xmlns:a16="http://schemas.microsoft.com/office/drawing/2014/main" id="{E502BBC7-2C76-46F3-BC24-5985BC13DB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425" y="0"/>
            <a:ext cx="9963150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39700" sx="102000" sy="102000" algn="ctr" rotWithShape="0">
              <a:schemeClr val="bg1">
                <a:lumMod val="85000"/>
                <a:alpha val="3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0" name="Freeform: Shape 19">
            <a:extLst>
              <a:ext uri="{FF2B5EF4-FFF2-40B4-BE49-F238E27FC236}">
                <a16:creationId xmlns:a16="http://schemas.microsoft.com/office/drawing/2014/main" id="{C7F28D52-2A5F-4D23-81AE-7CB8B591C7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1664" y="0"/>
            <a:ext cx="9948672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655AAC1-8F2A-F244-A6ED-E471510DEAFC}"/>
              </a:ext>
            </a:extLst>
          </p:cNvPr>
          <p:cNvSpPr txBox="1"/>
          <p:nvPr/>
        </p:nvSpPr>
        <p:spPr>
          <a:xfrm>
            <a:off x="1524003" y="1999615"/>
            <a:ext cx="9144000" cy="2764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100" b="1" kern="120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+mj-ea"/>
                <a:cs typeface="+mj-cs"/>
              </a:rPr>
              <a:t>Validasi</a:t>
            </a:r>
            <a:r>
              <a:rPr lang="en-US" sz="6100" b="1" kern="120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6100" b="1" kern="120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+mj-ea"/>
                <a:cs typeface="+mj-cs"/>
              </a:rPr>
              <a:t>Assesmen</a:t>
            </a:r>
            <a:r>
              <a:rPr lang="en-US" sz="6100" b="1" kern="120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6100" b="1" kern="120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+mj-ea"/>
                <a:cs typeface="+mj-cs"/>
              </a:rPr>
              <a:t>Kecukupan</a:t>
            </a:r>
            <a:endParaRPr lang="en-US" sz="6100" b="1" kern="120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629484E-3792-4B3D-89AD-7C8A1ED0E0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0" y="5524786"/>
            <a:ext cx="4754880" cy="274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6880876"/>
      </p:ext>
    </p:extLst>
  </p:cSld>
  <p:clrMapOvr>
    <a:masterClrMapping/>
  </p:clrMapOvr>
  <p:transition spd="slow">
    <p:wip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5655AAC1-8F2A-F244-A6ED-E471510DEAFC}"/>
              </a:ext>
            </a:extLst>
          </p:cNvPr>
          <p:cNvSpPr txBox="1"/>
          <p:nvPr/>
        </p:nvSpPr>
        <p:spPr>
          <a:xfrm>
            <a:off x="537663" y="200622"/>
            <a:ext cx="11146727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Permintaan</a:t>
            </a:r>
            <a:r>
              <a:rPr lang="en-US" sz="3600" b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3600" b="1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Validasi</a:t>
            </a:r>
            <a:r>
              <a:rPr lang="en-US" sz="3600" b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3600" b="1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Assesmen</a:t>
            </a:r>
            <a:r>
              <a:rPr lang="en-US" sz="3600" b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3600" b="1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Kecukupan</a:t>
            </a:r>
            <a:endParaRPr lang="en-US" sz="3600" b="1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234E3DD-F729-434D-93F1-5041A82E455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453" t="37310" r="3418" b="41116"/>
          <a:stretch/>
        </p:blipFill>
        <p:spPr>
          <a:xfrm>
            <a:off x="1937982" y="968989"/>
            <a:ext cx="8338781" cy="1417595"/>
          </a:xfrm>
          <a:prstGeom prst="rect">
            <a:avLst/>
          </a:prstGeom>
          <a:ln w="28575">
            <a:noFill/>
          </a:ln>
        </p:spPr>
      </p:pic>
      <p:pic>
        <p:nvPicPr>
          <p:cNvPr id="3" name="Picture 2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6566AF46-EE44-1B4E-8C7A-DABDC048D21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41881"/>
          <a:stretch/>
        </p:blipFill>
        <p:spPr>
          <a:xfrm>
            <a:off x="483071" y="3138948"/>
            <a:ext cx="11278978" cy="3411977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5DEDA56E-B08E-B544-98CB-80C9BF4F483D}"/>
              </a:ext>
            </a:extLst>
          </p:cNvPr>
          <p:cNvGrpSpPr/>
          <p:nvPr/>
        </p:nvGrpSpPr>
        <p:grpSpPr>
          <a:xfrm>
            <a:off x="1910687" y="1433015"/>
            <a:ext cx="2743200" cy="1539631"/>
            <a:chOff x="1910687" y="1433015"/>
            <a:chExt cx="2743200" cy="1539631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4C7D3C8-FC34-EF4D-BEED-EF24E222EF6F}"/>
                </a:ext>
              </a:extLst>
            </p:cNvPr>
            <p:cNvSpPr/>
            <p:nvPr/>
          </p:nvSpPr>
          <p:spPr>
            <a:xfrm>
              <a:off x="1910687" y="1433015"/>
              <a:ext cx="2743200" cy="928048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7ECCB397-BA26-4A4F-BB4B-EE9343B9C62B}"/>
                </a:ext>
              </a:extLst>
            </p:cNvPr>
            <p:cNvCxnSpPr>
              <a:cxnSpLocks/>
              <a:stCxn id="4" idx="2"/>
            </p:cNvCxnSpPr>
            <p:nvPr/>
          </p:nvCxnSpPr>
          <p:spPr>
            <a:xfrm>
              <a:off x="3282287" y="2361063"/>
              <a:ext cx="0" cy="611583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8958393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6566AF46-EE44-1B4E-8C7A-DABDC048D21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496" t="1814" r="2178" b="40067"/>
          <a:stretch/>
        </p:blipFill>
        <p:spPr>
          <a:xfrm>
            <a:off x="1544358" y="14288"/>
            <a:ext cx="9319262" cy="2810794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3D270F8D-1C65-2144-8061-C56D688BF83F}"/>
              </a:ext>
            </a:extLst>
          </p:cNvPr>
          <p:cNvGrpSpPr/>
          <p:nvPr/>
        </p:nvGrpSpPr>
        <p:grpSpPr>
          <a:xfrm>
            <a:off x="7997587" y="1678672"/>
            <a:ext cx="887112" cy="1310185"/>
            <a:chOff x="7983939" y="1924334"/>
            <a:chExt cx="887112" cy="1310185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A94A666-0FA4-034E-83F2-D816C6DF267E}"/>
                </a:ext>
              </a:extLst>
            </p:cNvPr>
            <p:cNvSpPr/>
            <p:nvPr/>
          </p:nvSpPr>
          <p:spPr>
            <a:xfrm>
              <a:off x="7983939" y="1924334"/>
              <a:ext cx="887112" cy="354842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D64A20AD-2F1F-404B-AE31-80837DE822B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427495" y="2279176"/>
              <a:ext cx="1" cy="955343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6" name="Picture 35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4EC550CA-A40B-F244-9FF4-28CB75274B8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365" r="1716"/>
          <a:stretch/>
        </p:blipFill>
        <p:spPr>
          <a:xfrm>
            <a:off x="4462818" y="3009177"/>
            <a:ext cx="6878473" cy="3789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95031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6566AF46-EE44-1B4E-8C7A-DABDC048D21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496" t="1814" r="2178" b="40067"/>
          <a:stretch/>
        </p:blipFill>
        <p:spPr>
          <a:xfrm>
            <a:off x="1544358" y="14288"/>
            <a:ext cx="9319262" cy="281079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3F24A276-1DCB-F941-8FD9-E70A7766CC50}"/>
              </a:ext>
            </a:extLst>
          </p:cNvPr>
          <p:cNvGrpSpPr/>
          <p:nvPr/>
        </p:nvGrpSpPr>
        <p:grpSpPr>
          <a:xfrm>
            <a:off x="6987656" y="1705968"/>
            <a:ext cx="4749421" cy="4336579"/>
            <a:chOff x="6987656" y="1705968"/>
            <a:chExt cx="4749421" cy="4336579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5FBDA9B1-612B-924E-A235-5F895DBE6BCB}"/>
                </a:ext>
              </a:extLst>
            </p:cNvPr>
            <p:cNvGrpSpPr/>
            <p:nvPr/>
          </p:nvGrpSpPr>
          <p:grpSpPr>
            <a:xfrm>
              <a:off x="8843757" y="1705968"/>
              <a:ext cx="1037221" cy="1555847"/>
              <a:chOff x="8843757" y="1705968"/>
              <a:chExt cx="1037221" cy="1555847"/>
            </a:xfrm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4A94A666-0FA4-034E-83F2-D816C6DF267E}"/>
                  </a:ext>
                </a:extLst>
              </p:cNvPr>
              <p:cNvSpPr/>
              <p:nvPr/>
            </p:nvSpPr>
            <p:spPr>
              <a:xfrm>
                <a:off x="8843757" y="1705968"/>
                <a:ext cx="1037221" cy="354842"/>
              </a:xfrm>
              <a:prstGeom prst="rect">
                <a:avLst/>
              </a:pr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3" name="Straight Arrow Connector 12">
                <a:extLst>
                  <a:ext uri="{FF2B5EF4-FFF2-40B4-BE49-F238E27FC236}">
                    <a16:creationId xmlns:a16="http://schemas.microsoft.com/office/drawing/2014/main" id="{D64A20AD-2F1F-404B-AE31-80837DE822B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9396500" y="2060810"/>
                <a:ext cx="1" cy="1201005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Folded Corner 6">
              <a:extLst>
                <a:ext uri="{FF2B5EF4-FFF2-40B4-BE49-F238E27FC236}">
                  <a16:creationId xmlns:a16="http://schemas.microsoft.com/office/drawing/2014/main" id="{C5B3DF05-408B-1444-82B8-63CF5C12F26B}"/>
                </a:ext>
              </a:extLst>
            </p:cNvPr>
            <p:cNvSpPr/>
            <p:nvPr/>
          </p:nvSpPr>
          <p:spPr>
            <a:xfrm>
              <a:off x="6987656" y="3394882"/>
              <a:ext cx="4749421" cy="2647665"/>
            </a:xfrm>
            <a:prstGeom prst="foldedCorner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rgbClr val="FF0000"/>
                  </a:solidFill>
                </a:rPr>
                <a:t>Akan </a:t>
              </a:r>
              <a:r>
                <a:rPr lang="en-US" err="1">
                  <a:solidFill>
                    <a:srgbClr val="FF0000"/>
                  </a:solidFill>
                </a:rPr>
                <a:t>mengarahkan</a:t>
              </a:r>
              <a:r>
                <a:rPr lang="en-US">
                  <a:solidFill>
                    <a:srgbClr val="FF0000"/>
                  </a:solidFill>
                </a:rPr>
                <a:t> </a:t>
              </a:r>
              <a:r>
                <a:rPr lang="en-US" err="1">
                  <a:solidFill>
                    <a:srgbClr val="FF0000"/>
                  </a:solidFill>
                </a:rPr>
                <a:t>langsung</a:t>
              </a:r>
              <a:r>
                <a:rPr lang="en-US">
                  <a:solidFill>
                    <a:srgbClr val="FF0000"/>
                  </a:solidFill>
                </a:rPr>
                <a:t> </a:t>
              </a:r>
              <a:r>
                <a:rPr lang="en-US" err="1">
                  <a:solidFill>
                    <a:srgbClr val="FF0000"/>
                  </a:solidFill>
                </a:rPr>
                <a:t>ke</a:t>
              </a:r>
              <a:r>
                <a:rPr lang="en-US">
                  <a:solidFill>
                    <a:srgbClr val="FF0000"/>
                  </a:solidFill>
                </a:rPr>
                <a:t> </a:t>
              </a:r>
              <a:r>
                <a:rPr lang="en-US" err="1">
                  <a:solidFill>
                    <a:srgbClr val="FF0000"/>
                  </a:solidFill>
                </a:rPr>
                <a:t>halaman</a:t>
              </a:r>
              <a:r>
                <a:rPr lang="en-US">
                  <a:solidFill>
                    <a:srgbClr val="FF0000"/>
                  </a:solidFill>
                </a:rPr>
                <a:t> data </a:t>
              </a:r>
              <a:r>
                <a:rPr lang="en-US" err="1">
                  <a:solidFill>
                    <a:srgbClr val="FF0000"/>
                  </a:solidFill>
                </a:rPr>
                <a:t>lengkap</a:t>
              </a:r>
              <a:r>
                <a:rPr lang="en-US">
                  <a:solidFill>
                    <a:srgbClr val="FF0000"/>
                  </a:solidFill>
                </a:rPr>
                <a:t> program </a:t>
              </a:r>
              <a:r>
                <a:rPr lang="en-US" err="1">
                  <a:solidFill>
                    <a:srgbClr val="FF0000"/>
                  </a:solidFill>
                </a:rPr>
                <a:t>studi</a:t>
              </a:r>
              <a:r>
                <a:rPr lang="en-US">
                  <a:solidFill>
                    <a:srgbClr val="FF0000"/>
                  </a:solidFill>
                </a:rPr>
                <a:t> </a:t>
              </a:r>
              <a:r>
                <a:rPr lang="en-US" err="1">
                  <a:solidFill>
                    <a:srgbClr val="FF0000"/>
                  </a:solidFill>
                </a:rPr>
                <a:t>maupun</a:t>
              </a:r>
              <a:r>
                <a:rPr lang="en-US">
                  <a:solidFill>
                    <a:srgbClr val="FF0000"/>
                  </a:solidFill>
                </a:rPr>
                <a:t> </a:t>
              </a:r>
              <a:r>
                <a:rPr lang="en-US" err="1">
                  <a:solidFill>
                    <a:srgbClr val="FF0000"/>
                  </a:solidFill>
                </a:rPr>
                <a:t>perguruan</a:t>
              </a:r>
              <a:r>
                <a:rPr lang="en-US">
                  <a:solidFill>
                    <a:srgbClr val="FF0000"/>
                  </a:solidFill>
                </a:rPr>
                <a:t> </a:t>
              </a:r>
              <a:r>
                <a:rPr lang="en-US" err="1">
                  <a:solidFill>
                    <a:srgbClr val="FF0000"/>
                  </a:solidFill>
                </a:rPr>
                <a:t>tinggi</a:t>
              </a:r>
              <a:r>
                <a:rPr lang="en-US">
                  <a:solidFill>
                    <a:srgbClr val="FF0000"/>
                  </a:solidFill>
                </a:rPr>
                <a:t> PDDIKTI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4889840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6566AF46-EE44-1B4E-8C7A-DABDC048D21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496" t="1814" r="2178" b="40067"/>
          <a:stretch/>
        </p:blipFill>
        <p:spPr>
          <a:xfrm>
            <a:off x="1544358" y="273600"/>
            <a:ext cx="9319262" cy="2810794"/>
          </a:xfrm>
          <a:prstGeom prst="rect">
            <a:avLst/>
          </a:prstGeom>
        </p:spPr>
      </p:pic>
      <p:pic>
        <p:nvPicPr>
          <p:cNvPr id="9" name="Picture 8" descr="Graphical user interface, application, Teams&#10;&#10;Description automatically generated">
            <a:extLst>
              <a:ext uri="{FF2B5EF4-FFF2-40B4-BE49-F238E27FC236}">
                <a16:creationId xmlns:a16="http://schemas.microsoft.com/office/drawing/2014/main" id="{1736B32B-8BD0-0B4F-A566-53A77BAFFEC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119" t="26290" r="31269" b="25322"/>
          <a:stretch/>
        </p:blipFill>
        <p:spPr>
          <a:xfrm>
            <a:off x="5049670" y="3043451"/>
            <a:ext cx="4585647" cy="3070747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ED87FBB4-C99D-7B4F-8CF7-D962F6B1944B}"/>
              </a:ext>
            </a:extLst>
          </p:cNvPr>
          <p:cNvGrpSpPr/>
          <p:nvPr/>
        </p:nvGrpSpPr>
        <p:grpSpPr>
          <a:xfrm>
            <a:off x="6796584" y="1924334"/>
            <a:ext cx="1091821" cy="982639"/>
            <a:chOff x="6796584" y="1924334"/>
            <a:chExt cx="1091821" cy="982639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A94A666-0FA4-034E-83F2-D816C6DF267E}"/>
                </a:ext>
              </a:extLst>
            </p:cNvPr>
            <p:cNvSpPr/>
            <p:nvPr/>
          </p:nvSpPr>
          <p:spPr>
            <a:xfrm>
              <a:off x="6796584" y="1924334"/>
              <a:ext cx="1091821" cy="354842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D64A20AD-2F1F-404B-AE31-80837DE822B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342493" y="2279176"/>
              <a:ext cx="1" cy="627797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4B4F6B7-0F47-784B-A98C-EBDEDC345189}"/>
              </a:ext>
            </a:extLst>
          </p:cNvPr>
          <p:cNvGrpSpPr/>
          <p:nvPr/>
        </p:nvGrpSpPr>
        <p:grpSpPr>
          <a:xfrm>
            <a:off x="1651379" y="4885898"/>
            <a:ext cx="5595582" cy="1477328"/>
            <a:chOff x="1651379" y="4885898"/>
            <a:chExt cx="5595582" cy="1477328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43EE542-04CF-524B-945C-590AF7C4EE71}"/>
                </a:ext>
              </a:extLst>
            </p:cNvPr>
            <p:cNvSpPr/>
            <p:nvPr/>
          </p:nvSpPr>
          <p:spPr>
            <a:xfrm>
              <a:off x="5936776" y="5363570"/>
              <a:ext cx="1310185" cy="463379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76FDCB58-19A9-4647-A69F-EBB54485A9BC}"/>
                </a:ext>
              </a:extLst>
            </p:cNvPr>
            <p:cNvCxnSpPr/>
            <p:nvPr/>
          </p:nvCxnSpPr>
          <p:spPr>
            <a:xfrm flipH="1">
              <a:off x="4121624" y="5581934"/>
              <a:ext cx="1787857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44CA202-6498-1646-81CB-715E57DE3103}"/>
                </a:ext>
              </a:extLst>
            </p:cNvPr>
            <p:cNvSpPr txBox="1"/>
            <p:nvPr/>
          </p:nvSpPr>
          <p:spPr>
            <a:xfrm>
              <a:off x="1651379" y="4885898"/>
              <a:ext cx="2470245" cy="1477328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err="1"/>
                <a:t>Untuk</a:t>
              </a:r>
              <a:r>
                <a:rPr lang="en-US"/>
                <a:t> </a:t>
              </a:r>
              <a:r>
                <a:rPr lang="en-US" err="1"/>
                <a:t>menerima</a:t>
              </a:r>
              <a:r>
                <a:rPr lang="en-US"/>
                <a:t> </a:t>
              </a:r>
              <a:r>
                <a:rPr lang="en-US" err="1"/>
                <a:t>penugasan</a:t>
              </a:r>
              <a:r>
                <a:rPr lang="en-US"/>
                <a:t>, </a:t>
              </a:r>
              <a:r>
                <a:rPr lang="en-US" err="1"/>
                <a:t>kemudian</a:t>
              </a:r>
              <a:r>
                <a:rPr lang="en-US"/>
                <a:t> </a:t>
              </a:r>
              <a:r>
                <a:rPr lang="en-US" err="1"/>
                <a:t>nanti</a:t>
              </a:r>
              <a:r>
                <a:rPr lang="en-US"/>
                <a:t> </a:t>
              </a:r>
              <a:r>
                <a:rPr lang="en-US" err="1"/>
                <a:t>akan</a:t>
              </a:r>
              <a:r>
                <a:rPr lang="en-US"/>
                <a:t> </a:t>
              </a:r>
              <a:r>
                <a:rPr lang="en-US" err="1"/>
                <a:t>lanjut</a:t>
              </a:r>
              <a:r>
                <a:rPr lang="en-US"/>
                <a:t> </a:t>
              </a:r>
              <a:r>
                <a:rPr lang="en-US" err="1"/>
                <a:t>ke</a:t>
              </a:r>
              <a:r>
                <a:rPr lang="en-US"/>
                <a:t> </a:t>
              </a:r>
              <a:r>
                <a:rPr lang="en-US" err="1"/>
                <a:t>halaman</a:t>
              </a:r>
              <a:r>
                <a:rPr lang="en-US"/>
                <a:t> proses </a:t>
              </a:r>
              <a:r>
                <a:rPr lang="en-US" err="1"/>
                <a:t>validasi</a:t>
              </a:r>
              <a:r>
                <a:rPr lang="en-US"/>
                <a:t> </a:t>
              </a:r>
              <a:r>
                <a:rPr lang="en-US" err="1"/>
                <a:t>assesmen</a:t>
              </a:r>
              <a:r>
                <a:rPr lang="en-US"/>
                <a:t> </a:t>
              </a:r>
              <a:r>
                <a:rPr lang="en-US" err="1"/>
                <a:t>kecukupan</a:t>
              </a:r>
              <a:endParaRPr lang="en-US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296E7C1E-EFBD-0B40-B5D1-654AA28E7B29}"/>
              </a:ext>
            </a:extLst>
          </p:cNvPr>
          <p:cNvGrpSpPr/>
          <p:nvPr/>
        </p:nvGrpSpPr>
        <p:grpSpPr>
          <a:xfrm>
            <a:off x="7260609" y="3429000"/>
            <a:ext cx="4931391" cy="2397305"/>
            <a:chOff x="7260609" y="3429000"/>
            <a:chExt cx="4931391" cy="2397305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FEEC334-569F-5C46-AF86-F367A426F60D}"/>
                </a:ext>
              </a:extLst>
            </p:cNvPr>
            <p:cNvSpPr/>
            <p:nvPr/>
          </p:nvSpPr>
          <p:spPr>
            <a:xfrm>
              <a:off x="7260609" y="5362926"/>
              <a:ext cx="1473958" cy="463379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5" name="Elbow Connector 24">
              <a:extLst>
                <a:ext uri="{FF2B5EF4-FFF2-40B4-BE49-F238E27FC236}">
                  <a16:creationId xmlns:a16="http://schemas.microsoft.com/office/drawing/2014/main" id="{2314ACF4-F059-914E-8E92-0CBFDDC7AD3D}"/>
                </a:ext>
              </a:extLst>
            </p:cNvPr>
            <p:cNvCxnSpPr>
              <a:cxnSpLocks/>
              <a:stCxn id="22" idx="3"/>
            </p:cNvCxnSpPr>
            <p:nvPr/>
          </p:nvCxnSpPr>
          <p:spPr>
            <a:xfrm flipV="1">
              <a:off x="8734567" y="4885898"/>
              <a:ext cx="2129053" cy="708718"/>
            </a:xfrm>
            <a:prstGeom prst="bentConnector3">
              <a:avLst>
                <a:gd name="adj1" fmla="val 100000"/>
              </a:avLst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4490A5FA-FCC4-2B44-AD09-06D643E98553}"/>
                </a:ext>
              </a:extLst>
            </p:cNvPr>
            <p:cNvSpPr txBox="1"/>
            <p:nvPr/>
          </p:nvSpPr>
          <p:spPr>
            <a:xfrm>
              <a:off x="9662612" y="3429000"/>
              <a:ext cx="2529388" cy="1477328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err="1"/>
                <a:t>Untuk</a:t>
              </a:r>
              <a:r>
                <a:rPr lang="en-US"/>
                <a:t> </a:t>
              </a:r>
              <a:r>
                <a:rPr lang="en-US" err="1"/>
                <a:t>menolak</a:t>
              </a:r>
              <a:r>
                <a:rPr lang="en-US"/>
                <a:t> </a:t>
              </a:r>
              <a:r>
                <a:rPr lang="en-US" err="1"/>
                <a:t>penugasan</a:t>
              </a:r>
              <a:r>
                <a:rPr lang="en-US"/>
                <a:t>. Jika </a:t>
              </a:r>
              <a:r>
                <a:rPr lang="en-US" err="1"/>
                <a:t>memilih</a:t>
              </a:r>
              <a:r>
                <a:rPr lang="en-US"/>
                <a:t> </a:t>
              </a:r>
              <a:r>
                <a:rPr lang="en-US" err="1"/>
                <a:t>ini</a:t>
              </a:r>
              <a:r>
                <a:rPr lang="en-US"/>
                <a:t>, </a:t>
              </a:r>
              <a:r>
                <a:rPr lang="en-US" err="1"/>
                <a:t>harap</a:t>
              </a:r>
              <a:r>
                <a:rPr lang="en-US"/>
                <a:t> </a:t>
              </a:r>
              <a:r>
                <a:rPr lang="en-US" err="1"/>
                <a:t>menuliskan</a:t>
              </a:r>
              <a:r>
                <a:rPr lang="en-US"/>
                <a:t> </a:t>
              </a:r>
              <a:r>
                <a:rPr lang="en-US" err="1"/>
                <a:t>alasan</a:t>
              </a:r>
              <a:r>
                <a:rPr lang="en-US"/>
                <a:t> </a:t>
              </a:r>
              <a:r>
                <a:rPr lang="en-US" err="1"/>
                <a:t>penolakannya</a:t>
              </a:r>
              <a:endParaRPr lang="en-US"/>
            </a:p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53327020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82C2DFD-8D62-6470-1036-BB5BA43F97D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9950"/>
          <a:stretch/>
        </p:blipFill>
        <p:spPr>
          <a:xfrm>
            <a:off x="168895" y="174659"/>
            <a:ext cx="4053784" cy="64521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ED834E0-BECD-699E-07EA-DDD37A4F8E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0051" b="28538"/>
          <a:stretch/>
        </p:blipFill>
        <p:spPr>
          <a:xfrm>
            <a:off x="4235232" y="174659"/>
            <a:ext cx="3449700" cy="645217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89F1905-A2F6-57E9-11FE-BCE4626EA0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1611"/>
          <a:stretch/>
        </p:blipFill>
        <p:spPr>
          <a:xfrm>
            <a:off x="7684932" y="41096"/>
            <a:ext cx="4479105" cy="6601149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9942FC51-4E6D-F6D4-2F69-2BBADABF5D6F}"/>
              </a:ext>
            </a:extLst>
          </p:cNvPr>
          <p:cNvGrpSpPr/>
          <p:nvPr/>
        </p:nvGrpSpPr>
        <p:grpSpPr>
          <a:xfrm>
            <a:off x="7788376" y="5162767"/>
            <a:ext cx="4311157" cy="1633589"/>
            <a:chOff x="7788376" y="5162767"/>
            <a:chExt cx="4311157" cy="1633589"/>
          </a:xfrm>
        </p:grpSpPr>
        <p:sp>
          <p:nvSpPr>
            <p:cNvPr id="7" name="Folded Corner 6">
              <a:extLst>
                <a:ext uri="{FF2B5EF4-FFF2-40B4-BE49-F238E27FC236}">
                  <a16:creationId xmlns:a16="http://schemas.microsoft.com/office/drawing/2014/main" id="{C5B3DF05-408B-1444-82B8-63CF5C12F26B}"/>
                </a:ext>
              </a:extLst>
            </p:cNvPr>
            <p:cNvSpPr/>
            <p:nvPr/>
          </p:nvSpPr>
          <p:spPr>
            <a:xfrm>
              <a:off x="7788376" y="5162767"/>
              <a:ext cx="1465215" cy="1633589"/>
            </a:xfrm>
            <a:prstGeom prst="foldedCorner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rgbClr val="FF0000"/>
                  </a:solidFill>
                </a:rPr>
                <a:t>Validator </a:t>
              </a:r>
              <a:r>
                <a:rPr lang="en-US" dirty="0" err="1">
                  <a:solidFill>
                    <a:srgbClr val="FF0000"/>
                  </a:solidFill>
                </a:rPr>
                <a:t>dapat</a:t>
              </a:r>
              <a:r>
                <a:rPr lang="en-US" dirty="0">
                  <a:solidFill>
                    <a:srgbClr val="FF0000"/>
                  </a:solidFill>
                </a:rPr>
                <a:t> Klik </a:t>
              </a:r>
              <a:r>
                <a:rPr lang="en-US" dirty="0" err="1">
                  <a:solidFill>
                    <a:srgbClr val="FF0000"/>
                  </a:solidFill>
                </a:rPr>
                <a:t>tombol</a:t>
              </a:r>
              <a:r>
                <a:rPr lang="en-US" dirty="0">
                  <a:solidFill>
                    <a:srgbClr val="FF0000"/>
                  </a:solidFill>
                </a:rPr>
                <a:t> Tanda </a:t>
              </a:r>
              <a:r>
                <a:rPr lang="en-US" dirty="0" err="1">
                  <a:solidFill>
                    <a:srgbClr val="FF0000"/>
                  </a:solidFill>
                </a:rPr>
                <a:t>tangani</a:t>
              </a:r>
              <a:r>
                <a:rPr lang="en-US" dirty="0">
                  <a:solidFill>
                    <a:srgbClr val="FF0000"/>
                  </a:solidFill>
                </a:rPr>
                <a:t> dan </a:t>
              </a:r>
              <a:r>
                <a:rPr lang="en-US" dirty="0" err="1">
                  <a:solidFill>
                    <a:srgbClr val="FF0000"/>
                  </a:solidFill>
                </a:rPr>
                <a:t>klik</a:t>
              </a:r>
              <a:r>
                <a:rPr lang="en-US" dirty="0">
                  <a:solidFill>
                    <a:srgbClr val="FF0000"/>
                  </a:solidFill>
                </a:rPr>
                <a:t> </a:t>
              </a:r>
              <a:r>
                <a:rPr lang="en-US" dirty="0" err="1">
                  <a:solidFill>
                    <a:srgbClr val="FF0000"/>
                  </a:solidFill>
                </a:rPr>
                <a:t>tombol</a:t>
              </a:r>
              <a:r>
                <a:rPr lang="en-US" dirty="0">
                  <a:solidFill>
                    <a:srgbClr val="FF0000"/>
                  </a:solidFill>
                </a:rPr>
                <a:t> </a:t>
              </a:r>
              <a:r>
                <a:rPr lang="en-US" dirty="0" err="1">
                  <a:solidFill>
                    <a:srgbClr val="FF0000"/>
                  </a:solidFill>
                </a:rPr>
                <a:t>Simpan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C3F185D-2A6A-D7C5-5882-B685939EECE6}"/>
                </a:ext>
              </a:extLst>
            </p:cNvPr>
            <p:cNvSpPr/>
            <p:nvPr/>
          </p:nvSpPr>
          <p:spPr>
            <a:xfrm>
              <a:off x="9524144" y="5496674"/>
              <a:ext cx="893852" cy="534256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177EB4C-3C39-46BE-3980-8CD569A3435A}"/>
                </a:ext>
              </a:extLst>
            </p:cNvPr>
            <p:cNvSpPr/>
            <p:nvPr/>
          </p:nvSpPr>
          <p:spPr>
            <a:xfrm>
              <a:off x="11568702" y="6369978"/>
              <a:ext cx="530831" cy="385282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</p:spTree>
    <p:extLst>
      <p:ext uri="{BB962C8B-B14F-4D97-AF65-F5344CB8AC3E}">
        <p14:creationId xmlns:p14="http://schemas.microsoft.com/office/powerpoint/2010/main" val="57056764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5655AAC1-8F2A-F244-A6ED-E471510DEAFC}"/>
              </a:ext>
            </a:extLst>
          </p:cNvPr>
          <p:cNvSpPr txBox="1"/>
          <p:nvPr/>
        </p:nvSpPr>
        <p:spPr>
          <a:xfrm>
            <a:off x="537663" y="200622"/>
            <a:ext cx="11146727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Proses </a:t>
            </a:r>
            <a:r>
              <a:rPr lang="en-US" sz="3600" b="1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Validasi</a:t>
            </a:r>
            <a:r>
              <a:rPr lang="en-US" sz="3600" b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3600" b="1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Assesmen</a:t>
            </a:r>
            <a:r>
              <a:rPr lang="en-US" sz="3600" b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3600" b="1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Kecukupan</a:t>
            </a:r>
            <a:endParaRPr lang="en-US" sz="3600" b="1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234E3DD-F729-434D-93F1-5041A82E455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453" t="37310" r="3418" b="41116"/>
          <a:stretch/>
        </p:blipFill>
        <p:spPr>
          <a:xfrm>
            <a:off x="1937982" y="968989"/>
            <a:ext cx="8338781" cy="1417595"/>
          </a:xfrm>
          <a:prstGeom prst="rect">
            <a:avLst/>
          </a:prstGeom>
          <a:ln w="28575"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566AF46-EE44-1B4E-8C7A-DABDC048D21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41999"/>
          <a:stretch/>
        </p:blipFill>
        <p:spPr>
          <a:xfrm>
            <a:off x="537662" y="3138949"/>
            <a:ext cx="11146713" cy="336511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5DEDA56E-B08E-B544-98CB-80C9BF4F483D}"/>
              </a:ext>
            </a:extLst>
          </p:cNvPr>
          <p:cNvGrpSpPr/>
          <p:nvPr/>
        </p:nvGrpSpPr>
        <p:grpSpPr>
          <a:xfrm>
            <a:off x="4722145" y="1433015"/>
            <a:ext cx="2743200" cy="1539631"/>
            <a:chOff x="1910687" y="1433015"/>
            <a:chExt cx="2743200" cy="1539631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4C7D3C8-FC34-EF4D-BEED-EF24E222EF6F}"/>
                </a:ext>
              </a:extLst>
            </p:cNvPr>
            <p:cNvSpPr/>
            <p:nvPr/>
          </p:nvSpPr>
          <p:spPr>
            <a:xfrm>
              <a:off x="1910687" y="1433015"/>
              <a:ext cx="2743200" cy="928048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7ECCB397-BA26-4A4F-BB4B-EE9343B9C62B}"/>
                </a:ext>
              </a:extLst>
            </p:cNvPr>
            <p:cNvCxnSpPr>
              <a:cxnSpLocks/>
              <a:stCxn id="4" idx="2"/>
            </p:cNvCxnSpPr>
            <p:nvPr/>
          </p:nvCxnSpPr>
          <p:spPr>
            <a:xfrm>
              <a:off x="3282287" y="2361063"/>
              <a:ext cx="0" cy="611583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23237603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5655AAC1-8F2A-F244-A6ED-E471510DEAFC}"/>
              </a:ext>
            </a:extLst>
          </p:cNvPr>
          <p:cNvSpPr txBox="1"/>
          <p:nvPr/>
        </p:nvSpPr>
        <p:spPr>
          <a:xfrm>
            <a:off x="537663" y="200622"/>
            <a:ext cx="11146727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Proses </a:t>
            </a:r>
            <a:r>
              <a:rPr lang="en-US" sz="3600" b="1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Validasi</a:t>
            </a:r>
            <a:r>
              <a:rPr lang="en-US" sz="3600" b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3600" b="1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Assesmen</a:t>
            </a:r>
            <a:r>
              <a:rPr lang="en-US" sz="3600" b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3600" b="1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Kecukupan</a:t>
            </a:r>
            <a:endParaRPr lang="en-US" sz="3600" b="1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566AF46-EE44-1B4E-8C7A-DABDC048D21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1999"/>
          <a:stretch/>
        </p:blipFill>
        <p:spPr>
          <a:xfrm>
            <a:off x="537662" y="941657"/>
            <a:ext cx="11146713" cy="3365110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8631E337-7088-024E-ADFC-51682B9E3103}"/>
              </a:ext>
            </a:extLst>
          </p:cNvPr>
          <p:cNvGrpSpPr/>
          <p:nvPr/>
        </p:nvGrpSpPr>
        <p:grpSpPr>
          <a:xfrm>
            <a:off x="1391314" y="3043451"/>
            <a:ext cx="7820925" cy="3613927"/>
            <a:chOff x="1391314" y="3043451"/>
            <a:chExt cx="7820925" cy="3613927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DA98183-DBDC-AF42-AFE7-17DB30B6E1C6}"/>
                </a:ext>
              </a:extLst>
            </p:cNvPr>
            <p:cNvSpPr/>
            <p:nvPr/>
          </p:nvSpPr>
          <p:spPr>
            <a:xfrm>
              <a:off x="8188657" y="3043451"/>
              <a:ext cx="1023582" cy="399197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" name="Elbow Connector 14">
              <a:extLst>
                <a:ext uri="{FF2B5EF4-FFF2-40B4-BE49-F238E27FC236}">
                  <a16:creationId xmlns:a16="http://schemas.microsoft.com/office/drawing/2014/main" id="{13BAB2B3-7A45-D04F-AB19-5056F7EAF166}"/>
                </a:ext>
              </a:extLst>
            </p:cNvPr>
            <p:cNvCxnSpPr>
              <a:cxnSpLocks/>
              <a:stCxn id="13" idx="2"/>
            </p:cNvCxnSpPr>
            <p:nvPr/>
          </p:nvCxnSpPr>
          <p:spPr>
            <a:xfrm rot="5400000">
              <a:off x="7020068" y="3806020"/>
              <a:ext cx="2043752" cy="1317009"/>
            </a:xfrm>
            <a:prstGeom prst="bentConnector3">
              <a:avLst>
                <a:gd name="adj1" fmla="val 99416"/>
              </a:avLst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9" name="Picture 18" descr="Graphical user interface, application, Teams&#10;&#10;Description automatically generated">
              <a:extLst>
                <a:ext uri="{FF2B5EF4-FFF2-40B4-BE49-F238E27FC236}">
                  <a16:creationId xmlns:a16="http://schemas.microsoft.com/office/drawing/2014/main" id="{03BE8C23-4949-324B-8420-C367789DE0C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91314" y="4024915"/>
              <a:ext cx="5992125" cy="26324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6801059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5655AAC1-8F2A-F244-A6ED-E471510DEAFC}"/>
              </a:ext>
            </a:extLst>
          </p:cNvPr>
          <p:cNvSpPr txBox="1"/>
          <p:nvPr/>
        </p:nvSpPr>
        <p:spPr>
          <a:xfrm>
            <a:off x="537663" y="200622"/>
            <a:ext cx="11146727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Proses </a:t>
            </a:r>
            <a:r>
              <a:rPr lang="en-US" sz="3600" b="1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Validasi</a:t>
            </a:r>
            <a:r>
              <a:rPr lang="en-US" sz="3600" b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3600" b="1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Assesmen</a:t>
            </a:r>
            <a:r>
              <a:rPr lang="en-US" sz="3600" b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3600" b="1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Kecukupan</a:t>
            </a:r>
            <a:endParaRPr lang="en-US" sz="3600" b="1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566AF46-EE44-1B4E-8C7A-DABDC048D21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1999"/>
          <a:stretch/>
        </p:blipFill>
        <p:spPr>
          <a:xfrm>
            <a:off x="537662" y="941657"/>
            <a:ext cx="11146713" cy="336511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B6D0D07B-DC33-E84B-8BB1-9928CF95F40A}"/>
              </a:ext>
            </a:extLst>
          </p:cNvPr>
          <p:cNvGrpSpPr/>
          <p:nvPr/>
        </p:nvGrpSpPr>
        <p:grpSpPr>
          <a:xfrm>
            <a:off x="1787857" y="3029803"/>
            <a:ext cx="4176215" cy="3384645"/>
            <a:chOff x="1787857" y="3029803"/>
            <a:chExt cx="4176215" cy="3384645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8DEF8909-43FB-D74F-931E-1A349F24DF6E}"/>
                </a:ext>
              </a:extLst>
            </p:cNvPr>
            <p:cNvSpPr/>
            <p:nvPr/>
          </p:nvSpPr>
          <p:spPr>
            <a:xfrm>
              <a:off x="3425588" y="3029803"/>
              <a:ext cx="887105" cy="399197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EC0314D0-D9CE-504D-8891-781099F06574}"/>
                </a:ext>
              </a:extLst>
            </p:cNvPr>
            <p:cNvCxnSpPr>
              <a:stCxn id="2" idx="2"/>
            </p:cNvCxnSpPr>
            <p:nvPr/>
          </p:nvCxnSpPr>
          <p:spPr>
            <a:xfrm>
              <a:off x="3869141" y="3429000"/>
              <a:ext cx="6823" cy="126583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Folded Corner 8">
              <a:extLst>
                <a:ext uri="{FF2B5EF4-FFF2-40B4-BE49-F238E27FC236}">
                  <a16:creationId xmlns:a16="http://schemas.microsoft.com/office/drawing/2014/main" id="{D9E09DC7-B85E-4146-B79B-FDE3235B61C7}"/>
                </a:ext>
              </a:extLst>
            </p:cNvPr>
            <p:cNvSpPr/>
            <p:nvPr/>
          </p:nvSpPr>
          <p:spPr>
            <a:xfrm>
              <a:off x="1787857" y="4681182"/>
              <a:ext cx="4176215" cy="1733266"/>
            </a:xfrm>
            <a:prstGeom prst="foldedCorner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err="1">
                  <a:solidFill>
                    <a:srgbClr val="FF0000"/>
                  </a:solidFill>
                </a:rPr>
                <a:t>Klik</a:t>
              </a:r>
              <a:r>
                <a:rPr lang="en-US">
                  <a:solidFill>
                    <a:srgbClr val="FF0000"/>
                  </a:solidFill>
                </a:rPr>
                <a:t> </a:t>
              </a:r>
              <a:r>
                <a:rPr lang="en-US" err="1">
                  <a:solidFill>
                    <a:srgbClr val="FF0000"/>
                  </a:solidFill>
                </a:rPr>
                <a:t>untuk</a:t>
              </a:r>
              <a:r>
                <a:rPr lang="en-US">
                  <a:solidFill>
                    <a:srgbClr val="FF0000"/>
                  </a:solidFill>
                </a:rPr>
                <a:t> </a:t>
              </a:r>
              <a:r>
                <a:rPr lang="en-US" err="1">
                  <a:solidFill>
                    <a:srgbClr val="FF0000"/>
                  </a:solidFill>
                </a:rPr>
                <a:t>mulai</a:t>
              </a:r>
              <a:r>
                <a:rPr lang="en-US">
                  <a:solidFill>
                    <a:srgbClr val="FF0000"/>
                  </a:solidFill>
                </a:rPr>
                <a:t> </a:t>
              </a:r>
              <a:r>
                <a:rPr lang="en-US" err="1">
                  <a:solidFill>
                    <a:srgbClr val="FF0000"/>
                  </a:solidFill>
                </a:rPr>
                <a:t>mengomentari</a:t>
              </a:r>
              <a:r>
                <a:rPr lang="en-US">
                  <a:solidFill>
                    <a:srgbClr val="FF0000"/>
                  </a:solidFill>
                </a:rPr>
                <a:t> </a:t>
              </a:r>
              <a:r>
                <a:rPr lang="en-US" err="1">
                  <a:solidFill>
                    <a:srgbClr val="FF0000"/>
                  </a:solidFill>
                </a:rPr>
                <a:t>Validasi</a:t>
              </a:r>
              <a:r>
                <a:rPr lang="en-US">
                  <a:solidFill>
                    <a:srgbClr val="FF0000"/>
                  </a:solidFill>
                </a:rPr>
                <a:t> </a:t>
              </a:r>
              <a:r>
                <a:rPr lang="en-US" err="1">
                  <a:solidFill>
                    <a:srgbClr val="FF0000"/>
                  </a:solidFill>
                </a:rPr>
                <a:t>Assesmen</a:t>
              </a:r>
              <a:r>
                <a:rPr lang="en-US">
                  <a:solidFill>
                    <a:srgbClr val="FF0000"/>
                  </a:solidFill>
                </a:rPr>
                <a:t> </a:t>
              </a:r>
              <a:r>
                <a:rPr lang="en-US" err="1">
                  <a:solidFill>
                    <a:srgbClr val="FF0000"/>
                  </a:solidFill>
                </a:rPr>
                <a:t>Kecukupan</a:t>
              </a:r>
              <a:endParaRPr lang="en-US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9003899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tangle 60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6" name="Freeform: Shape 62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9" name="Freeform: Shape 68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71" name="Isosceles Triangle 70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Content Placeholder 4" descr="Graphical user interface, application, website&#10;&#10;Description automatically generated">
            <a:extLst>
              <a:ext uri="{FF2B5EF4-FFF2-40B4-BE49-F238E27FC236}">
                <a16:creationId xmlns:a16="http://schemas.microsoft.com/office/drawing/2014/main" id="{1EFAECAD-3CAB-1949-8136-032187CB45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37663" y="1167230"/>
            <a:ext cx="11146727" cy="5527732"/>
          </a:xfrm>
          <a:prstGeom prst="rect">
            <a:avLst/>
          </a:prstGeom>
          <a:ln>
            <a:noFill/>
          </a:ln>
        </p:spPr>
      </p:pic>
      <p:sp>
        <p:nvSpPr>
          <p:cNvPr id="73" name="Isosceles Triangle 72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7F80894-FA1F-3F48-8D5C-A14BA597A1A0}"/>
              </a:ext>
            </a:extLst>
          </p:cNvPr>
          <p:cNvSpPr txBox="1"/>
          <p:nvPr/>
        </p:nvSpPr>
        <p:spPr>
          <a:xfrm>
            <a:off x="537663" y="200622"/>
            <a:ext cx="11146727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Halaman Login</a:t>
            </a:r>
          </a:p>
        </p:txBody>
      </p:sp>
      <p:grpSp>
        <p:nvGrpSpPr>
          <p:cNvPr id="79" name="Group 78">
            <a:extLst>
              <a:ext uri="{FF2B5EF4-FFF2-40B4-BE49-F238E27FC236}">
                <a16:creationId xmlns:a16="http://schemas.microsoft.com/office/drawing/2014/main" id="{F43DDE3F-547D-3D42-B18D-C72FCBC53587}"/>
              </a:ext>
            </a:extLst>
          </p:cNvPr>
          <p:cNvGrpSpPr/>
          <p:nvPr/>
        </p:nvGrpSpPr>
        <p:grpSpPr>
          <a:xfrm>
            <a:off x="4138246" y="2848708"/>
            <a:ext cx="7432431" cy="1471264"/>
            <a:chOff x="4138246" y="2848708"/>
            <a:chExt cx="7432431" cy="1471264"/>
          </a:xfrm>
        </p:grpSpPr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0001F8C3-D353-2B43-87A7-F84E14C49F20}"/>
                </a:ext>
              </a:extLst>
            </p:cNvPr>
            <p:cNvSpPr/>
            <p:nvPr/>
          </p:nvSpPr>
          <p:spPr>
            <a:xfrm>
              <a:off x="7924800" y="2848708"/>
              <a:ext cx="3645877" cy="375138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72" name="Straight Arrow Connector 71">
              <a:extLst>
                <a:ext uri="{FF2B5EF4-FFF2-40B4-BE49-F238E27FC236}">
                  <a16:creationId xmlns:a16="http://schemas.microsoft.com/office/drawing/2014/main" id="{24499293-ED32-1C4C-B3C3-D0AA60A28BD2}"/>
                </a:ext>
              </a:extLst>
            </p:cNvPr>
            <p:cNvCxnSpPr>
              <a:cxnSpLocks/>
              <a:stCxn id="68" idx="1"/>
            </p:cNvCxnSpPr>
            <p:nvPr/>
          </p:nvCxnSpPr>
          <p:spPr>
            <a:xfrm flipH="1">
              <a:off x="5076092" y="3036277"/>
              <a:ext cx="2848708" cy="1148861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B3442402-4B26-A64D-B6E7-8E348A8A4D46}"/>
                </a:ext>
              </a:extLst>
            </p:cNvPr>
            <p:cNvSpPr txBox="1"/>
            <p:nvPr/>
          </p:nvSpPr>
          <p:spPr>
            <a:xfrm>
              <a:off x="4138246" y="4012195"/>
              <a:ext cx="937850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FF0000"/>
                  </a:solidFill>
                </a:rPr>
                <a:t>Username</a:t>
              </a:r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EF0D6F61-B178-C04C-950F-CED09FB4D3D9}"/>
              </a:ext>
            </a:extLst>
          </p:cNvPr>
          <p:cNvGrpSpPr/>
          <p:nvPr/>
        </p:nvGrpSpPr>
        <p:grpSpPr>
          <a:xfrm>
            <a:off x="4138247" y="3446582"/>
            <a:ext cx="7432431" cy="1471264"/>
            <a:chOff x="4138246" y="2848708"/>
            <a:chExt cx="7432431" cy="1471264"/>
          </a:xfrm>
        </p:grpSpPr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823B24BE-A921-1E49-AFD0-4451CEFAF48A}"/>
                </a:ext>
              </a:extLst>
            </p:cNvPr>
            <p:cNvSpPr/>
            <p:nvPr/>
          </p:nvSpPr>
          <p:spPr>
            <a:xfrm>
              <a:off x="7924800" y="2848708"/>
              <a:ext cx="3645877" cy="375138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84" name="Straight Arrow Connector 83">
              <a:extLst>
                <a:ext uri="{FF2B5EF4-FFF2-40B4-BE49-F238E27FC236}">
                  <a16:creationId xmlns:a16="http://schemas.microsoft.com/office/drawing/2014/main" id="{34DD7E0E-0DD7-4B42-8212-DEE24CB22CAC}"/>
                </a:ext>
              </a:extLst>
            </p:cNvPr>
            <p:cNvCxnSpPr>
              <a:cxnSpLocks/>
              <a:stCxn id="83" idx="1"/>
            </p:cNvCxnSpPr>
            <p:nvPr/>
          </p:nvCxnSpPr>
          <p:spPr>
            <a:xfrm flipH="1">
              <a:off x="5076092" y="3036277"/>
              <a:ext cx="2848708" cy="1148861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64E08BF3-0474-DA40-90DA-26436356C5C9}"/>
                </a:ext>
              </a:extLst>
            </p:cNvPr>
            <p:cNvSpPr txBox="1"/>
            <p:nvPr/>
          </p:nvSpPr>
          <p:spPr>
            <a:xfrm>
              <a:off x="4138246" y="4012195"/>
              <a:ext cx="937850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FF0000"/>
                  </a:solidFill>
                </a:rPr>
                <a:t>Password</a:t>
              </a:r>
            </a:p>
          </p:txBody>
        </p: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15FBFA01-BDAE-9E44-9670-233C5993011D}"/>
              </a:ext>
            </a:extLst>
          </p:cNvPr>
          <p:cNvGrpSpPr/>
          <p:nvPr/>
        </p:nvGrpSpPr>
        <p:grpSpPr>
          <a:xfrm>
            <a:off x="3305908" y="3938949"/>
            <a:ext cx="8264771" cy="1471264"/>
            <a:chOff x="3305908" y="3938949"/>
            <a:chExt cx="8264771" cy="1471264"/>
          </a:xfrm>
        </p:grpSpPr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3899EF71-3EB8-3140-9975-010CB43376FE}"/>
                </a:ext>
              </a:extLst>
            </p:cNvPr>
            <p:cNvSpPr/>
            <p:nvPr/>
          </p:nvSpPr>
          <p:spPr>
            <a:xfrm>
              <a:off x="7924802" y="3938949"/>
              <a:ext cx="3645877" cy="375138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88" name="Straight Arrow Connector 87">
              <a:extLst>
                <a:ext uri="{FF2B5EF4-FFF2-40B4-BE49-F238E27FC236}">
                  <a16:creationId xmlns:a16="http://schemas.microsoft.com/office/drawing/2014/main" id="{CBC11CDB-B35B-564A-BC04-C29B58CBC5F6}"/>
                </a:ext>
              </a:extLst>
            </p:cNvPr>
            <p:cNvCxnSpPr>
              <a:cxnSpLocks/>
              <a:stCxn id="87" idx="1"/>
            </p:cNvCxnSpPr>
            <p:nvPr/>
          </p:nvCxnSpPr>
          <p:spPr>
            <a:xfrm flipH="1">
              <a:off x="5076094" y="4126518"/>
              <a:ext cx="2848708" cy="1148861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7C3121B2-9F66-A943-8C29-586237117ADF}"/>
                </a:ext>
              </a:extLst>
            </p:cNvPr>
            <p:cNvSpPr txBox="1"/>
            <p:nvPr/>
          </p:nvSpPr>
          <p:spPr>
            <a:xfrm>
              <a:off x="3305908" y="5102436"/>
              <a:ext cx="1770190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 dirty="0" err="1">
                  <a:solidFill>
                    <a:srgbClr val="FF0000"/>
                  </a:solidFill>
                </a:rPr>
                <a:t>Klik</a:t>
              </a:r>
              <a:r>
                <a:rPr lang="en-US" sz="1400">
                  <a:solidFill>
                    <a:srgbClr val="FF0000"/>
                  </a:solidFill>
                </a:rPr>
                <a:t> </a:t>
              </a:r>
              <a:r>
                <a:rPr lang="en-US" sz="1400" err="1">
                  <a:solidFill>
                    <a:srgbClr val="FF0000"/>
                  </a:solidFill>
                </a:rPr>
                <a:t>Tombol</a:t>
              </a:r>
              <a:r>
                <a:rPr lang="en-US" sz="1400">
                  <a:solidFill>
                    <a:srgbClr val="FF0000"/>
                  </a:solidFill>
                </a:rPr>
                <a:t> “Sign in”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41459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5655AAC1-8F2A-F244-A6ED-E471510DEAFC}"/>
              </a:ext>
            </a:extLst>
          </p:cNvPr>
          <p:cNvSpPr txBox="1"/>
          <p:nvPr/>
        </p:nvSpPr>
        <p:spPr>
          <a:xfrm>
            <a:off x="537663" y="200622"/>
            <a:ext cx="11146727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Proses </a:t>
            </a:r>
            <a:r>
              <a:rPr lang="en-US" sz="3600" b="1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Validasi</a:t>
            </a:r>
            <a:r>
              <a:rPr lang="en-US" sz="3600" b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3600" b="1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Assesmen</a:t>
            </a:r>
            <a:r>
              <a:rPr lang="en-US" sz="3600" b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3600" b="1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Kecukupan</a:t>
            </a:r>
            <a:endParaRPr lang="en-US" sz="3600" b="1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566AF46-EE44-1B4E-8C7A-DABDC048D21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772977" y="1214614"/>
            <a:ext cx="9363596" cy="4873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5842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5655AAC1-8F2A-F244-A6ED-E471510DEAFC}"/>
              </a:ext>
            </a:extLst>
          </p:cNvPr>
          <p:cNvSpPr txBox="1"/>
          <p:nvPr/>
        </p:nvSpPr>
        <p:spPr>
          <a:xfrm>
            <a:off x="537663" y="200622"/>
            <a:ext cx="11146727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Proses </a:t>
            </a:r>
            <a:r>
              <a:rPr lang="en-US" sz="3600" b="1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Validasi</a:t>
            </a:r>
            <a:r>
              <a:rPr lang="en-US" sz="3600" b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3600" b="1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Assesmen</a:t>
            </a:r>
            <a:r>
              <a:rPr lang="en-US" sz="3600" b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3600" b="1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Kecukupan</a:t>
            </a:r>
            <a:endParaRPr lang="en-US" sz="3600" b="1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566AF46-EE44-1B4E-8C7A-DABDC048D21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914400" y="1228262"/>
            <a:ext cx="10508776" cy="5090652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C0E5F248-2E6D-3342-9617-3D93828C198A}"/>
              </a:ext>
            </a:extLst>
          </p:cNvPr>
          <p:cNvGrpSpPr/>
          <p:nvPr/>
        </p:nvGrpSpPr>
        <p:grpSpPr>
          <a:xfrm>
            <a:off x="3616653" y="1705969"/>
            <a:ext cx="1992565" cy="1342086"/>
            <a:chOff x="3616653" y="1705969"/>
            <a:chExt cx="1992565" cy="1342086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7458E5AD-6A34-B248-A210-ACE119D82CDD}"/>
                </a:ext>
              </a:extLst>
            </p:cNvPr>
            <p:cNvSpPr/>
            <p:nvPr/>
          </p:nvSpPr>
          <p:spPr>
            <a:xfrm>
              <a:off x="3875964" y="1705969"/>
              <a:ext cx="1160060" cy="286603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0AEC0664-43D4-B340-A1E2-68A3ECD2DA8D}"/>
                </a:ext>
              </a:extLst>
            </p:cNvPr>
            <p:cNvCxnSpPr/>
            <p:nvPr/>
          </p:nvCxnSpPr>
          <p:spPr>
            <a:xfrm>
              <a:off x="4449170" y="2019869"/>
              <a:ext cx="0" cy="464024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FC97A34-888A-2642-AB6E-63E737CB455D}"/>
                </a:ext>
              </a:extLst>
            </p:cNvPr>
            <p:cNvSpPr txBox="1"/>
            <p:nvPr/>
          </p:nvSpPr>
          <p:spPr>
            <a:xfrm>
              <a:off x="3616653" y="2524835"/>
              <a:ext cx="1992565" cy="52322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400" dirty="0" err="1">
                  <a:solidFill>
                    <a:srgbClr val="FF0000"/>
                  </a:solidFill>
                </a:rPr>
                <a:t>Klik</a:t>
              </a:r>
              <a:r>
                <a:rPr lang="en-US" sz="1400" dirty="0">
                  <a:solidFill>
                    <a:srgbClr val="FF0000"/>
                  </a:solidFill>
                </a:rPr>
                <a:t> </a:t>
              </a:r>
              <a:r>
                <a:rPr lang="en-US" sz="1400" dirty="0" err="1">
                  <a:solidFill>
                    <a:srgbClr val="FF0000"/>
                  </a:solidFill>
                </a:rPr>
                <a:t>tombol</a:t>
              </a:r>
              <a:r>
                <a:rPr lang="en-US" sz="1400" dirty="0">
                  <a:solidFill>
                    <a:srgbClr val="FF0000"/>
                  </a:solidFill>
                </a:rPr>
                <a:t> </a:t>
              </a:r>
              <a:r>
                <a:rPr lang="en-US" sz="1400" dirty="0" err="1">
                  <a:solidFill>
                    <a:srgbClr val="FF0000"/>
                  </a:solidFill>
                </a:rPr>
                <a:t>ini</a:t>
              </a:r>
              <a:r>
                <a:rPr lang="en-US" sz="1400" dirty="0">
                  <a:solidFill>
                    <a:srgbClr val="FF0000"/>
                  </a:solidFill>
                </a:rPr>
                <a:t> </a:t>
              </a:r>
              <a:r>
                <a:rPr lang="en-US" sz="1400" dirty="0" err="1">
                  <a:solidFill>
                    <a:srgbClr val="FF0000"/>
                  </a:solidFill>
                </a:rPr>
                <a:t>untuk</a:t>
              </a:r>
              <a:r>
                <a:rPr lang="en-US" sz="1400" dirty="0">
                  <a:solidFill>
                    <a:srgbClr val="FF0000"/>
                  </a:solidFill>
                </a:rPr>
                <a:t> </a:t>
              </a:r>
              <a:r>
                <a:rPr lang="en-US" sz="1400" dirty="0" err="1">
                  <a:solidFill>
                    <a:srgbClr val="FF0000"/>
                  </a:solidFill>
                </a:rPr>
                <a:t>mengomentari</a:t>
              </a:r>
              <a:endParaRPr lang="en-US" sz="14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EDF3CC5-8948-6745-A46F-BB5657F22209}"/>
              </a:ext>
            </a:extLst>
          </p:cNvPr>
          <p:cNvGrpSpPr/>
          <p:nvPr/>
        </p:nvGrpSpPr>
        <p:grpSpPr>
          <a:xfrm>
            <a:off x="982639" y="5472752"/>
            <a:ext cx="4053385" cy="953827"/>
            <a:chOff x="982639" y="5472752"/>
            <a:chExt cx="4053385" cy="953827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12DE76E-6F04-D349-9AA0-8308BDCEF45B}"/>
                </a:ext>
              </a:extLst>
            </p:cNvPr>
            <p:cNvSpPr/>
            <p:nvPr/>
          </p:nvSpPr>
          <p:spPr>
            <a:xfrm>
              <a:off x="982639" y="5472752"/>
              <a:ext cx="1078173" cy="750627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C2357EA7-AD3A-4840-8813-E6B2A1DBD26B}"/>
                </a:ext>
              </a:extLst>
            </p:cNvPr>
            <p:cNvCxnSpPr/>
            <p:nvPr/>
          </p:nvCxnSpPr>
          <p:spPr>
            <a:xfrm>
              <a:off x="2088107" y="5854890"/>
              <a:ext cx="1009935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25C010D-6316-C14E-86E9-E00784C14F87}"/>
                </a:ext>
              </a:extLst>
            </p:cNvPr>
            <p:cNvSpPr txBox="1"/>
            <p:nvPr/>
          </p:nvSpPr>
          <p:spPr>
            <a:xfrm>
              <a:off x="3193576" y="5595582"/>
              <a:ext cx="1842448" cy="830997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rgbClr val="FF0000"/>
                  </a:solidFill>
                </a:rPr>
                <a:t>Status </a:t>
              </a:r>
              <a:r>
                <a:rPr lang="en-US" sz="1600" dirty="0" err="1">
                  <a:solidFill>
                    <a:srgbClr val="FF0000"/>
                  </a:solidFill>
                </a:rPr>
                <a:t>pengerjaan</a:t>
              </a:r>
              <a:r>
                <a:rPr lang="en-US" sz="1600" dirty="0">
                  <a:solidFill>
                    <a:srgbClr val="FF0000"/>
                  </a:solidFill>
                </a:rPr>
                <a:t> </a:t>
              </a:r>
              <a:r>
                <a:rPr lang="en-US" sz="1600" dirty="0" err="1">
                  <a:solidFill>
                    <a:srgbClr val="FF0000"/>
                  </a:solidFill>
                </a:rPr>
                <a:t>validasi</a:t>
              </a:r>
              <a:r>
                <a:rPr lang="en-US" sz="1600" dirty="0">
                  <a:solidFill>
                    <a:srgbClr val="FF0000"/>
                  </a:solidFill>
                </a:rPr>
                <a:t> </a:t>
              </a:r>
              <a:r>
                <a:rPr lang="en-US" sz="1600" dirty="0" err="1">
                  <a:solidFill>
                    <a:srgbClr val="FF0000"/>
                  </a:solidFill>
                </a:rPr>
                <a:t>assemen</a:t>
              </a:r>
              <a:r>
                <a:rPr lang="en-US" sz="1600" dirty="0">
                  <a:solidFill>
                    <a:srgbClr val="FF0000"/>
                  </a:solidFill>
                </a:rPr>
                <a:t> </a:t>
              </a:r>
              <a:r>
                <a:rPr lang="en-US" sz="1600" dirty="0" err="1">
                  <a:solidFill>
                    <a:srgbClr val="FF0000"/>
                  </a:solidFill>
                </a:rPr>
                <a:t>kecukupan</a:t>
              </a:r>
              <a:endParaRPr lang="en-US" sz="16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0439E0C-EC31-5048-BFE9-D17C41CA1169}"/>
              </a:ext>
            </a:extLst>
          </p:cNvPr>
          <p:cNvGrpSpPr/>
          <p:nvPr/>
        </p:nvGrpSpPr>
        <p:grpSpPr>
          <a:xfrm>
            <a:off x="0" y="1705969"/>
            <a:ext cx="11277600" cy="3380433"/>
            <a:chOff x="0" y="1705969"/>
            <a:chExt cx="11277600" cy="3380433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21F213EC-D53C-4345-AABB-55A51167E7B6}"/>
                </a:ext>
              </a:extLst>
            </p:cNvPr>
            <p:cNvSpPr/>
            <p:nvPr/>
          </p:nvSpPr>
          <p:spPr>
            <a:xfrm>
              <a:off x="6305270" y="1705969"/>
              <a:ext cx="4972330" cy="2934270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7" name="Elbow Connector 16">
              <a:extLst>
                <a:ext uri="{FF2B5EF4-FFF2-40B4-BE49-F238E27FC236}">
                  <a16:creationId xmlns:a16="http://schemas.microsoft.com/office/drawing/2014/main" id="{9EDFF170-61C4-2948-856A-9295A5DAC701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1296538" y="3330054"/>
              <a:ext cx="5008733" cy="511788"/>
            </a:xfrm>
            <a:prstGeom prst="bentConnector3">
              <a:avLst>
                <a:gd name="adj1" fmla="val 136"/>
              </a:avLst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8F7FC20-AF41-B542-B0E8-A1E620F5081A}"/>
                </a:ext>
              </a:extLst>
            </p:cNvPr>
            <p:cNvSpPr txBox="1"/>
            <p:nvPr/>
          </p:nvSpPr>
          <p:spPr>
            <a:xfrm>
              <a:off x="0" y="3193576"/>
              <a:ext cx="1296537" cy="189282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300" dirty="0" err="1">
                  <a:solidFill>
                    <a:srgbClr val="FF0000"/>
                  </a:solidFill>
                </a:rPr>
                <a:t>Warna</a:t>
              </a:r>
              <a:r>
                <a:rPr lang="en-US" sz="1300" dirty="0">
                  <a:solidFill>
                    <a:srgbClr val="FF0000"/>
                  </a:solidFill>
                </a:rPr>
                <a:t> </a:t>
              </a:r>
              <a:r>
                <a:rPr lang="en-US" sz="1300" dirty="0" err="1">
                  <a:solidFill>
                    <a:srgbClr val="FF0000"/>
                  </a:solidFill>
                </a:rPr>
                <a:t>abu-abu</a:t>
              </a:r>
              <a:r>
                <a:rPr lang="en-US" sz="1300" dirty="0">
                  <a:solidFill>
                    <a:srgbClr val="FF0000"/>
                  </a:solidFill>
                </a:rPr>
                <a:t> pada </a:t>
              </a:r>
              <a:r>
                <a:rPr lang="en-US" sz="1300" dirty="0" err="1">
                  <a:solidFill>
                    <a:srgbClr val="FF0000"/>
                  </a:solidFill>
                </a:rPr>
                <a:t>nilai</a:t>
              </a:r>
              <a:r>
                <a:rPr lang="en-US" sz="1300" dirty="0">
                  <a:solidFill>
                    <a:srgbClr val="FF0000"/>
                  </a:solidFill>
                </a:rPr>
                <a:t> </a:t>
              </a:r>
              <a:r>
                <a:rPr lang="en-US" sz="1300" dirty="0" err="1">
                  <a:solidFill>
                    <a:srgbClr val="FF0000"/>
                  </a:solidFill>
                </a:rPr>
                <a:t>mengindikasikan</a:t>
              </a:r>
              <a:r>
                <a:rPr lang="en-US" sz="1300" dirty="0">
                  <a:solidFill>
                    <a:srgbClr val="FF0000"/>
                  </a:solidFill>
                </a:rPr>
                <a:t> </a:t>
              </a:r>
              <a:r>
                <a:rPr lang="en-US" sz="1300" dirty="0" err="1">
                  <a:solidFill>
                    <a:srgbClr val="FF0000"/>
                  </a:solidFill>
                </a:rPr>
                <a:t>perbedaan</a:t>
              </a:r>
              <a:r>
                <a:rPr lang="en-US" sz="1300" dirty="0">
                  <a:solidFill>
                    <a:srgbClr val="FF0000"/>
                  </a:solidFill>
                </a:rPr>
                <a:t> margin 1 point </a:t>
              </a:r>
              <a:r>
                <a:rPr lang="en-US" sz="1300" dirty="0" err="1">
                  <a:solidFill>
                    <a:srgbClr val="FF0000"/>
                  </a:solidFill>
                </a:rPr>
                <a:t>antar</a:t>
              </a:r>
              <a:r>
                <a:rPr lang="en-US" sz="1300" dirty="0">
                  <a:solidFill>
                    <a:srgbClr val="FF0000"/>
                  </a:solidFill>
                </a:rPr>
                <a:t> assessor, </a:t>
              </a:r>
              <a:r>
                <a:rPr lang="en-US" sz="1300" dirty="0" err="1">
                  <a:solidFill>
                    <a:srgbClr val="FF0000"/>
                  </a:solidFill>
                </a:rPr>
                <a:t>hal</a:t>
              </a:r>
              <a:r>
                <a:rPr lang="en-US" sz="1300" dirty="0">
                  <a:solidFill>
                    <a:srgbClr val="FF0000"/>
                  </a:solidFill>
                </a:rPr>
                <a:t> </a:t>
              </a:r>
              <a:r>
                <a:rPr lang="en-US" sz="1300" dirty="0" err="1">
                  <a:solidFill>
                    <a:srgbClr val="FF0000"/>
                  </a:solidFill>
                </a:rPr>
                <a:t>ini</a:t>
              </a:r>
              <a:r>
                <a:rPr lang="en-US" sz="1300" dirty="0">
                  <a:solidFill>
                    <a:srgbClr val="FF0000"/>
                  </a:solidFill>
                </a:rPr>
                <a:t> yang </a:t>
              </a:r>
              <a:r>
                <a:rPr lang="en-US" sz="1300" dirty="0" err="1">
                  <a:solidFill>
                    <a:srgbClr val="FF0000"/>
                  </a:solidFill>
                </a:rPr>
                <a:t>menjadi</a:t>
              </a:r>
              <a:r>
                <a:rPr lang="en-US" sz="1300" dirty="0">
                  <a:solidFill>
                    <a:srgbClr val="FF0000"/>
                  </a:solidFill>
                </a:rPr>
                <a:t> </a:t>
              </a:r>
              <a:r>
                <a:rPr lang="en-US" sz="1300" dirty="0" err="1">
                  <a:solidFill>
                    <a:srgbClr val="FF0000"/>
                  </a:solidFill>
                </a:rPr>
                <a:t>fokus</a:t>
              </a:r>
              <a:r>
                <a:rPr lang="en-US" sz="1300" dirty="0">
                  <a:solidFill>
                    <a:srgbClr val="FF0000"/>
                  </a:solidFill>
                </a:rPr>
                <a:t> </a:t>
              </a:r>
              <a:r>
                <a:rPr lang="en-US" sz="1300" dirty="0" err="1">
                  <a:solidFill>
                    <a:srgbClr val="FF0000"/>
                  </a:solidFill>
                </a:rPr>
                <a:t>untuk</a:t>
              </a:r>
              <a:r>
                <a:rPr lang="en-US" sz="1300" dirty="0">
                  <a:solidFill>
                    <a:srgbClr val="FF0000"/>
                  </a:solidFill>
                </a:rPr>
                <a:t> di </a:t>
              </a:r>
              <a:r>
                <a:rPr lang="en-US" sz="1300" dirty="0" err="1">
                  <a:solidFill>
                    <a:srgbClr val="FF0000"/>
                  </a:solidFill>
                </a:rPr>
                <a:t>validasi</a:t>
              </a:r>
              <a:endParaRPr lang="en-US" sz="13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BFE598C-97C5-CC43-BC69-47BB4E7872FF}"/>
              </a:ext>
            </a:extLst>
          </p:cNvPr>
          <p:cNvGrpSpPr/>
          <p:nvPr/>
        </p:nvGrpSpPr>
        <p:grpSpPr>
          <a:xfrm>
            <a:off x="6259776" y="4715300"/>
            <a:ext cx="4972330" cy="1832087"/>
            <a:chOff x="6259776" y="4715300"/>
            <a:chExt cx="4972330" cy="1832087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A42B7CB-6FCB-9543-8206-7F9949B8F318}"/>
                </a:ext>
              </a:extLst>
            </p:cNvPr>
            <p:cNvSpPr/>
            <p:nvPr/>
          </p:nvSpPr>
          <p:spPr>
            <a:xfrm>
              <a:off x="6259776" y="4715300"/>
              <a:ext cx="4972330" cy="716508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2AD1816A-4CB2-DF47-ADD9-EAA8E6D7F9D9}"/>
                </a:ext>
              </a:extLst>
            </p:cNvPr>
            <p:cNvCxnSpPr>
              <a:stCxn id="15" idx="2"/>
            </p:cNvCxnSpPr>
            <p:nvPr/>
          </p:nvCxnSpPr>
          <p:spPr>
            <a:xfrm>
              <a:off x="8745941" y="5431808"/>
              <a:ext cx="2274" cy="436729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85EA74D4-9862-1A43-AC01-3F6863CD9DA3}"/>
                </a:ext>
              </a:extLst>
            </p:cNvPr>
            <p:cNvSpPr txBox="1"/>
            <p:nvPr/>
          </p:nvSpPr>
          <p:spPr>
            <a:xfrm>
              <a:off x="7670042" y="5854890"/>
              <a:ext cx="2674961" cy="692497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300" dirty="0" err="1">
                  <a:solidFill>
                    <a:srgbClr val="FF0000"/>
                  </a:solidFill>
                </a:rPr>
                <a:t>Warna</a:t>
              </a:r>
              <a:r>
                <a:rPr lang="en-US" sz="1300" dirty="0">
                  <a:solidFill>
                    <a:srgbClr val="FF0000"/>
                  </a:solidFill>
                </a:rPr>
                <a:t> </a:t>
              </a:r>
              <a:r>
                <a:rPr lang="en-US" sz="1300" dirty="0" err="1">
                  <a:solidFill>
                    <a:srgbClr val="FF0000"/>
                  </a:solidFill>
                </a:rPr>
                <a:t>putih</a:t>
              </a:r>
              <a:r>
                <a:rPr lang="en-US" sz="1300" dirty="0">
                  <a:solidFill>
                    <a:srgbClr val="FF0000"/>
                  </a:solidFill>
                </a:rPr>
                <a:t> pada </a:t>
              </a:r>
              <a:r>
                <a:rPr lang="en-US" sz="1300" dirty="0" err="1">
                  <a:solidFill>
                    <a:srgbClr val="FF0000"/>
                  </a:solidFill>
                </a:rPr>
                <a:t>nilai</a:t>
              </a:r>
              <a:r>
                <a:rPr lang="en-US" sz="1300" dirty="0">
                  <a:solidFill>
                    <a:srgbClr val="FF0000"/>
                  </a:solidFill>
                </a:rPr>
                <a:t> </a:t>
              </a:r>
              <a:r>
                <a:rPr lang="en-US" sz="1300" dirty="0" err="1">
                  <a:solidFill>
                    <a:srgbClr val="FF0000"/>
                  </a:solidFill>
                </a:rPr>
                <a:t>artinya</a:t>
              </a:r>
              <a:r>
                <a:rPr lang="en-US" sz="1300" dirty="0">
                  <a:solidFill>
                    <a:srgbClr val="FF0000"/>
                  </a:solidFill>
                </a:rPr>
                <a:t> </a:t>
              </a:r>
              <a:r>
                <a:rPr lang="en-US" sz="1300" dirty="0" err="1">
                  <a:solidFill>
                    <a:srgbClr val="FF0000"/>
                  </a:solidFill>
                </a:rPr>
                <a:t>perbedaan</a:t>
              </a:r>
              <a:r>
                <a:rPr lang="en-US" sz="1300" dirty="0">
                  <a:solidFill>
                    <a:srgbClr val="FF0000"/>
                  </a:solidFill>
                </a:rPr>
                <a:t> </a:t>
              </a:r>
              <a:r>
                <a:rPr lang="en-US" sz="1300" dirty="0" err="1">
                  <a:solidFill>
                    <a:srgbClr val="FF0000"/>
                  </a:solidFill>
                </a:rPr>
                <a:t>nilai</a:t>
              </a:r>
              <a:r>
                <a:rPr lang="en-US" sz="1300" dirty="0">
                  <a:solidFill>
                    <a:srgbClr val="FF0000"/>
                  </a:solidFill>
                </a:rPr>
                <a:t> </a:t>
              </a:r>
              <a:r>
                <a:rPr lang="en-US" sz="1300" dirty="0" err="1">
                  <a:solidFill>
                    <a:srgbClr val="FF0000"/>
                  </a:solidFill>
                </a:rPr>
                <a:t>antara</a:t>
              </a:r>
              <a:r>
                <a:rPr lang="en-US" sz="1300" dirty="0">
                  <a:solidFill>
                    <a:srgbClr val="FF0000"/>
                  </a:solidFill>
                </a:rPr>
                <a:t> assessor </a:t>
              </a:r>
              <a:r>
                <a:rPr lang="en-US" sz="1300" dirty="0" err="1">
                  <a:solidFill>
                    <a:srgbClr val="FF0000"/>
                  </a:solidFill>
                </a:rPr>
                <a:t>tidak</a:t>
              </a:r>
              <a:r>
                <a:rPr lang="en-US" sz="1300" dirty="0">
                  <a:solidFill>
                    <a:srgbClr val="FF0000"/>
                  </a:solidFill>
                </a:rPr>
                <a:t> </a:t>
              </a:r>
              <a:r>
                <a:rPr lang="en-US" sz="1300" dirty="0" err="1">
                  <a:solidFill>
                    <a:srgbClr val="FF0000"/>
                  </a:solidFill>
                </a:rPr>
                <a:t>lebih</a:t>
              </a:r>
              <a:r>
                <a:rPr lang="en-US" sz="1300" dirty="0">
                  <a:solidFill>
                    <a:srgbClr val="FF0000"/>
                  </a:solidFill>
                </a:rPr>
                <a:t> </a:t>
              </a:r>
              <a:r>
                <a:rPr lang="en-US" sz="1300" dirty="0" err="1">
                  <a:solidFill>
                    <a:srgbClr val="FF0000"/>
                  </a:solidFill>
                </a:rPr>
                <a:t>dari</a:t>
              </a:r>
              <a:r>
                <a:rPr lang="en-US" sz="1300" dirty="0">
                  <a:solidFill>
                    <a:srgbClr val="FF0000"/>
                  </a:solidFill>
                </a:rPr>
                <a:t> 1 point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056777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5655AAC1-8F2A-F244-A6ED-E471510DEAFC}"/>
              </a:ext>
            </a:extLst>
          </p:cNvPr>
          <p:cNvSpPr txBox="1"/>
          <p:nvPr/>
        </p:nvSpPr>
        <p:spPr>
          <a:xfrm>
            <a:off x="537663" y="200622"/>
            <a:ext cx="11146727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Proses </a:t>
            </a:r>
            <a:r>
              <a:rPr lang="en-US" sz="3600" b="1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Validasi</a:t>
            </a:r>
            <a:r>
              <a:rPr lang="en-US" sz="3600" b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3600" b="1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Assesmen</a:t>
            </a:r>
            <a:r>
              <a:rPr lang="en-US" sz="3600" b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3600" b="1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Kecukupan</a:t>
            </a:r>
            <a:endParaRPr lang="en-US" sz="3600" b="1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566AF46-EE44-1B4E-8C7A-DABDC048D21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278636" y="1214614"/>
            <a:ext cx="9780304" cy="5090652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C2FBC26B-7C73-B545-97C2-F3FBD417FA87}"/>
              </a:ext>
            </a:extLst>
          </p:cNvPr>
          <p:cNvGrpSpPr/>
          <p:nvPr/>
        </p:nvGrpSpPr>
        <p:grpSpPr>
          <a:xfrm>
            <a:off x="3671248" y="3429000"/>
            <a:ext cx="1583140" cy="1872060"/>
            <a:chOff x="3671248" y="3429000"/>
            <a:chExt cx="1583140" cy="187206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55008399-9965-744D-A3A0-47732C7063A8}"/>
                </a:ext>
              </a:extLst>
            </p:cNvPr>
            <p:cNvSpPr/>
            <p:nvPr/>
          </p:nvSpPr>
          <p:spPr>
            <a:xfrm>
              <a:off x="4121624" y="3429000"/>
              <a:ext cx="327546" cy="228600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A8BDCB95-4386-474C-9768-46C44DB55EB0}"/>
                </a:ext>
              </a:extLst>
            </p:cNvPr>
            <p:cNvCxnSpPr/>
            <p:nvPr/>
          </p:nvCxnSpPr>
          <p:spPr>
            <a:xfrm>
              <a:off x="4285397" y="3684896"/>
              <a:ext cx="0" cy="600501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F9BEF6B-822F-C14A-BC83-A32646AFBFCB}"/>
                </a:ext>
              </a:extLst>
            </p:cNvPr>
            <p:cNvSpPr txBox="1"/>
            <p:nvPr/>
          </p:nvSpPr>
          <p:spPr>
            <a:xfrm>
              <a:off x="3671248" y="4285397"/>
              <a:ext cx="1583140" cy="1015663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500" err="1">
                  <a:solidFill>
                    <a:srgbClr val="FF0000"/>
                  </a:solidFill>
                </a:rPr>
                <a:t>Tekan</a:t>
              </a:r>
              <a:r>
                <a:rPr lang="en-US" sz="1500">
                  <a:solidFill>
                    <a:srgbClr val="FF0000"/>
                  </a:solidFill>
                </a:rPr>
                <a:t> </a:t>
              </a:r>
              <a:r>
                <a:rPr lang="en-US" sz="1500" err="1">
                  <a:solidFill>
                    <a:srgbClr val="FF0000"/>
                  </a:solidFill>
                </a:rPr>
                <a:t>tombol</a:t>
              </a:r>
              <a:r>
                <a:rPr lang="en-US" sz="1500">
                  <a:solidFill>
                    <a:srgbClr val="FF0000"/>
                  </a:solidFill>
                </a:rPr>
                <a:t> </a:t>
              </a:r>
              <a:r>
                <a:rPr lang="en-US" sz="1500" err="1">
                  <a:solidFill>
                    <a:srgbClr val="FF0000"/>
                  </a:solidFill>
                </a:rPr>
                <a:t>ini</a:t>
              </a:r>
              <a:r>
                <a:rPr lang="en-US" sz="1500">
                  <a:solidFill>
                    <a:srgbClr val="FF0000"/>
                  </a:solidFill>
                </a:rPr>
                <a:t> </a:t>
              </a:r>
              <a:r>
                <a:rPr lang="en-US" sz="1500" err="1">
                  <a:solidFill>
                    <a:srgbClr val="FF0000"/>
                  </a:solidFill>
                </a:rPr>
                <a:t>jika</a:t>
              </a:r>
              <a:r>
                <a:rPr lang="en-US" sz="1500">
                  <a:solidFill>
                    <a:srgbClr val="FF0000"/>
                  </a:solidFill>
                </a:rPr>
                <a:t> </a:t>
              </a:r>
              <a:r>
                <a:rPr lang="en-US" sz="1500" err="1">
                  <a:solidFill>
                    <a:srgbClr val="FF0000"/>
                  </a:solidFill>
                </a:rPr>
                <a:t>sudah</a:t>
              </a:r>
              <a:r>
                <a:rPr lang="en-US" sz="1500">
                  <a:solidFill>
                    <a:srgbClr val="FF0000"/>
                  </a:solidFill>
                </a:rPr>
                <a:t> </a:t>
              </a:r>
              <a:r>
                <a:rPr lang="en-US" sz="1500" err="1">
                  <a:solidFill>
                    <a:srgbClr val="FF0000"/>
                  </a:solidFill>
                </a:rPr>
                <a:t>selesai</a:t>
              </a:r>
              <a:r>
                <a:rPr lang="en-US" sz="1500">
                  <a:solidFill>
                    <a:srgbClr val="FF0000"/>
                  </a:solidFill>
                </a:rPr>
                <a:t> </a:t>
              </a:r>
              <a:r>
                <a:rPr lang="en-US" sz="1500" err="1">
                  <a:solidFill>
                    <a:srgbClr val="FF0000"/>
                  </a:solidFill>
                </a:rPr>
                <a:t>memberikan</a:t>
              </a:r>
              <a:r>
                <a:rPr lang="en-US" sz="1500">
                  <a:solidFill>
                    <a:srgbClr val="FF0000"/>
                  </a:solidFill>
                </a:rPr>
                <a:t> </a:t>
              </a:r>
              <a:r>
                <a:rPr lang="en-US" sz="1500" err="1">
                  <a:solidFill>
                    <a:srgbClr val="FF0000"/>
                  </a:solidFill>
                </a:rPr>
                <a:t>komentar</a:t>
              </a:r>
              <a:endParaRPr lang="en-US" sz="150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580258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5655AAC1-8F2A-F244-A6ED-E471510DEAFC}"/>
              </a:ext>
            </a:extLst>
          </p:cNvPr>
          <p:cNvSpPr txBox="1"/>
          <p:nvPr/>
        </p:nvSpPr>
        <p:spPr>
          <a:xfrm>
            <a:off x="537663" y="200622"/>
            <a:ext cx="11146727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Proses </a:t>
            </a:r>
            <a:r>
              <a:rPr lang="en-US" sz="3600" b="1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Validasi</a:t>
            </a:r>
            <a:r>
              <a:rPr lang="en-US" sz="3600" b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3600" b="1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Assesmen</a:t>
            </a:r>
            <a:r>
              <a:rPr lang="en-US" sz="3600" b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3600" b="1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Kecukupan</a:t>
            </a:r>
            <a:endParaRPr lang="en-US" sz="3600" b="1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566AF46-EE44-1B4E-8C7A-DABDC048D21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278636" y="1214614"/>
            <a:ext cx="9780304" cy="5090651"/>
          </a:xfrm>
          <a:prstGeom prst="rect">
            <a:avLst/>
          </a:prstGeom>
        </p:spPr>
      </p:pic>
      <p:sp>
        <p:nvSpPr>
          <p:cNvPr id="2" name="Folded Corner 1">
            <a:extLst>
              <a:ext uri="{FF2B5EF4-FFF2-40B4-BE49-F238E27FC236}">
                <a16:creationId xmlns:a16="http://schemas.microsoft.com/office/drawing/2014/main" id="{2277E4E5-E047-2145-8171-39F1E2AA6B73}"/>
              </a:ext>
            </a:extLst>
          </p:cNvPr>
          <p:cNvSpPr/>
          <p:nvPr/>
        </p:nvSpPr>
        <p:spPr>
          <a:xfrm>
            <a:off x="1487606" y="1610436"/>
            <a:ext cx="2347415" cy="2715904"/>
          </a:xfrm>
          <a:prstGeom prst="foldedCorne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>
                <a:solidFill>
                  <a:srgbClr val="FF0000"/>
                </a:solidFill>
              </a:rPr>
              <a:t>Catatan</a:t>
            </a:r>
            <a:r>
              <a:rPr lang="en-US">
                <a:solidFill>
                  <a:srgbClr val="FF0000"/>
                </a:solidFill>
              </a:rPr>
              <a:t>:</a:t>
            </a:r>
          </a:p>
          <a:p>
            <a:pPr algn="ctr"/>
            <a:r>
              <a:rPr lang="en-US" err="1">
                <a:solidFill>
                  <a:srgbClr val="FF0000"/>
                </a:solidFill>
              </a:rPr>
              <a:t>Peringatan</a:t>
            </a:r>
            <a:r>
              <a:rPr lang="en-US">
                <a:solidFill>
                  <a:srgbClr val="FF0000"/>
                </a:solidFill>
              </a:rPr>
              <a:t> </a:t>
            </a:r>
            <a:r>
              <a:rPr lang="en-US" err="1">
                <a:solidFill>
                  <a:srgbClr val="FF0000"/>
                </a:solidFill>
              </a:rPr>
              <a:t>ini</a:t>
            </a:r>
            <a:r>
              <a:rPr lang="en-US">
                <a:solidFill>
                  <a:srgbClr val="FF0000"/>
                </a:solidFill>
              </a:rPr>
              <a:t> </a:t>
            </a:r>
            <a:r>
              <a:rPr lang="en-US" err="1">
                <a:solidFill>
                  <a:srgbClr val="FF0000"/>
                </a:solidFill>
              </a:rPr>
              <a:t>akan</a:t>
            </a:r>
            <a:r>
              <a:rPr lang="en-US">
                <a:solidFill>
                  <a:srgbClr val="FF0000"/>
                </a:solidFill>
              </a:rPr>
              <a:t> </a:t>
            </a:r>
            <a:r>
              <a:rPr lang="en-US" err="1">
                <a:solidFill>
                  <a:srgbClr val="FF0000"/>
                </a:solidFill>
              </a:rPr>
              <a:t>muncul</a:t>
            </a:r>
            <a:r>
              <a:rPr lang="en-US">
                <a:solidFill>
                  <a:srgbClr val="FF0000"/>
                </a:solidFill>
              </a:rPr>
              <a:t> </a:t>
            </a:r>
            <a:r>
              <a:rPr lang="en-US" err="1">
                <a:solidFill>
                  <a:srgbClr val="FF0000"/>
                </a:solidFill>
              </a:rPr>
              <a:t>jika</a:t>
            </a:r>
            <a:r>
              <a:rPr lang="en-US">
                <a:solidFill>
                  <a:srgbClr val="FF0000"/>
                </a:solidFill>
              </a:rPr>
              <a:t> </a:t>
            </a:r>
            <a:r>
              <a:rPr lang="en-US" err="1">
                <a:solidFill>
                  <a:srgbClr val="FF0000"/>
                </a:solidFill>
              </a:rPr>
              <a:t>komentar</a:t>
            </a:r>
            <a:r>
              <a:rPr lang="en-US">
                <a:solidFill>
                  <a:srgbClr val="FF0000"/>
                </a:solidFill>
              </a:rPr>
              <a:t> yang </a:t>
            </a:r>
            <a:r>
              <a:rPr lang="en-US" err="1">
                <a:solidFill>
                  <a:srgbClr val="FF0000"/>
                </a:solidFill>
              </a:rPr>
              <a:t>diisi</a:t>
            </a:r>
            <a:r>
              <a:rPr lang="en-US">
                <a:solidFill>
                  <a:srgbClr val="FF0000"/>
                </a:solidFill>
              </a:rPr>
              <a:t> </a:t>
            </a:r>
            <a:r>
              <a:rPr lang="en-US" err="1">
                <a:solidFill>
                  <a:srgbClr val="FF0000"/>
                </a:solidFill>
              </a:rPr>
              <a:t>kurang</a:t>
            </a:r>
            <a:r>
              <a:rPr lang="en-US">
                <a:solidFill>
                  <a:srgbClr val="FF0000"/>
                </a:solidFill>
              </a:rPr>
              <a:t> </a:t>
            </a:r>
            <a:r>
              <a:rPr lang="en-US" err="1">
                <a:solidFill>
                  <a:srgbClr val="FF0000"/>
                </a:solidFill>
              </a:rPr>
              <a:t>dari</a:t>
            </a:r>
            <a:r>
              <a:rPr lang="en-US">
                <a:solidFill>
                  <a:srgbClr val="FF0000"/>
                </a:solidFill>
              </a:rPr>
              <a:t> 75 </a:t>
            </a:r>
            <a:r>
              <a:rPr lang="en-US" err="1">
                <a:solidFill>
                  <a:srgbClr val="FF0000"/>
                </a:solidFill>
              </a:rPr>
              <a:t>karakter</a:t>
            </a:r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02004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5655AAC1-8F2A-F244-A6ED-E471510DEAFC}"/>
              </a:ext>
            </a:extLst>
          </p:cNvPr>
          <p:cNvSpPr txBox="1"/>
          <p:nvPr/>
        </p:nvSpPr>
        <p:spPr>
          <a:xfrm>
            <a:off x="537663" y="200622"/>
            <a:ext cx="11146727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Proses </a:t>
            </a:r>
            <a:r>
              <a:rPr lang="en-US" sz="3600" b="1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Validasi</a:t>
            </a:r>
            <a:r>
              <a:rPr lang="en-US" sz="3600" b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3600" b="1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Assesmen</a:t>
            </a:r>
            <a:r>
              <a:rPr lang="en-US" sz="3600" b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3600" b="1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Kecukupan</a:t>
            </a:r>
            <a:endParaRPr lang="en-US" sz="3600" b="1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566AF46-EE44-1B4E-8C7A-DABDC048D21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278637" y="1214614"/>
            <a:ext cx="9780302" cy="5090651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7053EDEA-AF85-EF42-91A9-E9B55A09A4D4}"/>
              </a:ext>
            </a:extLst>
          </p:cNvPr>
          <p:cNvGrpSpPr/>
          <p:nvPr/>
        </p:nvGrpSpPr>
        <p:grpSpPr>
          <a:xfrm>
            <a:off x="109182" y="1241873"/>
            <a:ext cx="5036024" cy="2292823"/>
            <a:chOff x="109182" y="1241873"/>
            <a:chExt cx="5036024" cy="2292823"/>
          </a:xfrm>
        </p:grpSpPr>
        <p:sp>
          <p:nvSpPr>
            <p:cNvPr id="2" name="Folded Corner 1">
              <a:extLst>
                <a:ext uri="{FF2B5EF4-FFF2-40B4-BE49-F238E27FC236}">
                  <a16:creationId xmlns:a16="http://schemas.microsoft.com/office/drawing/2014/main" id="{2277E4E5-E047-2145-8171-39F1E2AA6B73}"/>
                </a:ext>
              </a:extLst>
            </p:cNvPr>
            <p:cNvSpPr/>
            <p:nvPr/>
          </p:nvSpPr>
          <p:spPr>
            <a:xfrm>
              <a:off x="109182" y="1241873"/>
              <a:ext cx="1624083" cy="2292823"/>
            </a:xfrm>
            <a:prstGeom prst="foldedCorner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solidFill>
                    <a:srgbClr val="FF0000"/>
                  </a:solidFill>
                </a:rPr>
                <a:t>Jika </a:t>
              </a:r>
              <a:r>
                <a:rPr lang="en-US" sz="1600" err="1">
                  <a:solidFill>
                    <a:srgbClr val="FF0000"/>
                  </a:solidFill>
                </a:rPr>
                <a:t>komentar</a:t>
              </a:r>
              <a:r>
                <a:rPr lang="en-US" sz="1600">
                  <a:solidFill>
                    <a:srgbClr val="FF0000"/>
                  </a:solidFill>
                </a:rPr>
                <a:t> </a:t>
              </a:r>
              <a:r>
                <a:rPr lang="en-US" sz="1600" err="1">
                  <a:solidFill>
                    <a:srgbClr val="FF0000"/>
                  </a:solidFill>
                </a:rPr>
                <a:t>berhasil</a:t>
              </a:r>
              <a:r>
                <a:rPr lang="en-US" sz="1600">
                  <a:solidFill>
                    <a:srgbClr val="FF0000"/>
                  </a:solidFill>
                </a:rPr>
                <a:t> </a:t>
              </a:r>
              <a:r>
                <a:rPr lang="en-US" sz="1600" err="1">
                  <a:solidFill>
                    <a:srgbClr val="FF0000"/>
                  </a:solidFill>
                </a:rPr>
                <a:t>disimpan</a:t>
              </a:r>
              <a:r>
                <a:rPr lang="en-US" sz="1600">
                  <a:solidFill>
                    <a:srgbClr val="FF0000"/>
                  </a:solidFill>
                </a:rPr>
                <a:t>, </a:t>
              </a:r>
              <a:r>
                <a:rPr lang="en-US" sz="1600" err="1">
                  <a:solidFill>
                    <a:srgbClr val="FF0000"/>
                  </a:solidFill>
                </a:rPr>
                <a:t>maka</a:t>
              </a:r>
              <a:r>
                <a:rPr lang="en-US" sz="1600">
                  <a:solidFill>
                    <a:srgbClr val="FF0000"/>
                  </a:solidFill>
                </a:rPr>
                <a:t> </a:t>
              </a:r>
              <a:r>
                <a:rPr lang="en-US" sz="1600" err="1">
                  <a:solidFill>
                    <a:srgbClr val="FF0000"/>
                  </a:solidFill>
                </a:rPr>
                <a:t>tampilannya</a:t>
              </a:r>
              <a:r>
                <a:rPr lang="en-US" sz="1600">
                  <a:solidFill>
                    <a:srgbClr val="FF0000"/>
                  </a:solidFill>
                </a:rPr>
                <a:t> </a:t>
              </a:r>
              <a:r>
                <a:rPr lang="en-US" sz="1600" err="1">
                  <a:solidFill>
                    <a:srgbClr val="FF0000"/>
                  </a:solidFill>
                </a:rPr>
                <a:t>akan</a:t>
              </a:r>
              <a:r>
                <a:rPr lang="en-US" sz="1600">
                  <a:solidFill>
                    <a:srgbClr val="FF0000"/>
                  </a:solidFill>
                </a:rPr>
                <a:t> </a:t>
              </a:r>
              <a:r>
                <a:rPr lang="en-US" sz="1600" err="1">
                  <a:solidFill>
                    <a:srgbClr val="FF0000"/>
                  </a:solidFill>
                </a:rPr>
                <a:t>seperti</a:t>
              </a:r>
              <a:r>
                <a:rPr lang="en-US" sz="1600">
                  <a:solidFill>
                    <a:srgbClr val="FF0000"/>
                  </a:solidFill>
                </a:rPr>
                <a:t> </a:t>
              </a:r>
              <a:r>
                <a:rPr lang="en-US" sz="1600" err="1">
                  <a:solidFill>
                    <a:srgbClr val="FF0000"/>
                  </a:solidFill>
                </a:rPr>
                <a:t>ini</a:t>
              </a:r>
              <a:endParaRPr lang="en-US" sz="1600">
                <a:solidFill>
                  <a:srgbClr val="FF0000"/>
                </a:solidFill>
              </a:endParaRPr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4922BE40-88C5-D448-B6F1-73F1C69EA352}"/>
                </a:ext>
              </a:extLst>
            </p:cNvPr>
            <p:cNvCxnSpPr/>
            <p:nvPr/>
          </p:nvCxnSpPr>
          <p:spPr>
            <a:xfrm>
              <a:off x="1774209" y="2361063"/>
              <a:ext cx="2142698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0798897-3C0D-9849-89D3-614E733F7427}"/>
                </a:ext>
              </a:extLst>
            </p:cNvPr>
            <p:cNvSpPr/>
            <p:nvPr/>
          </p:nvSpPr>
          <p:spPr>
            <a:xfrm>
              <a:off x="3916907" y="1678674"/>
              <a:ext cx="1228299" cy="1241945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414004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5655AAC1-8F2A-F244-A6ED-E471510DEAFC}"/>
              </a:ext>
            </a:extLst>
          </p:cNvPr>
          <p:cNvSpPr txBox="1"/>
          <p:nvPr/>
        </p:nvSpPr>
        <p:spPr>
          <a:xfrm>
            <a:off x="537663" y="200622"/>
            <a:ext cx="11146727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Proses </a:t>
            </a:r>
            <a:r>
              <a:rPr lang="en-US" sz="3600" b="1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Validasi</a:t>
            </a:r>
            <a:r>
              <a:rPr lang="en-US" sz="3600" b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3600" b="1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Assesmen</a:t>
            </a:r>
            <a:r>
              <a:rPr lang="en-US" sz="3600" b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3600" b="1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Kecukupan</a:t>
            </a:r>
            <a:endParaRPr lang="en-US" sz="3600" b="1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566AF46-EE44-1B4E-8C7A-DABDC048D21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900752" y="1214613"/>
            <a:ext cx="10472835" cy="5451114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B2A842E8-AAD8-C742-B731-4200FDB9C3C1}"/>
              </a:ext>
            </a:extLst>
          </p:cNvPr>
          <p:cNvGrpSpPr/>
          <p:nvPr/>
        </p:nvGrpSpPr>
        <p:grpSpPr>
          <a:xfrm>
            <a:off x="0" y="3673932"/>
            <a:ext cx="2866030" cy="2385674"/>
            <a:chOff x="0" y="3673932"/>
            <a:chExt cx="2866030" cy="2385674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FEEE9C15-CB7B-AA48-AF3A-E3FBDE7C2270}"/>
                </a:ext>
              </a:extLst>
            </p:cNvPr>
            <p:cNvSpPr/>
            <p:nvPr/>
          </p:nvSpPr>
          <p:spPr>
            <a:xfrm>
              <a:off x="900752" y="5691116"/>
              <a:ext cx="1965278" cy="368490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" name="Elbow Connector 5">
              <a:extLst>
                <a:ext uri="{FF2B5EF4-FFF2-40B4-BE49-F238E27FC236}">
                  <a16:creationId xmlns:a16="http://schemas.microsoft.com/office/drawing/2014/main" id="{A66DF088-BE85-5543-8F6F-8CAA27B96D42}"/>
                </a:ext>
              </a:extLst>
            </p:cNvPr>
            <p:cNvCxnSpPr>
              <a:cxnSpLocks/>
              <a:stCxn id="4" idx="1"/>
            </p:cNvCxnSpPr>
            <p:nvPr/>
          </p:nvCxnSpPr>
          <p:spPr>
            <a:xfrm rot="10800000">
              <a:off x="537664" y="4626591"/>
              <a:ext cx="363089" cy="1248770"/>
            </a:xfrm>
            <a:prstGeom prst="bentConnector2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B58C211-0A58-0B41-ACFA-85BDEDCB34FD}"/>
                </a:ext>
              </a:extLst>
            </p:cNvPr>
            <p:cNvSpPr txBox="1"/>
            <p:nvPr/>
          </p:nvSpPr>
          <p:spPr>
            <a:xfrm>
              <a:off x="0" y="3673932"/>
              <a:ext cx="2743200" cy="954107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400" dirty="0" err="1">
                  <a:solidFill>
                    <a:srgbClr val="FF0000"/>
                  </a:solidFill>
                </a:rPr>
                <a:t>Tombol</a:t>
              </a:r>
              <a:r>
                <a:rPr lang="en-US" sz="1400" dirty="0">
                  <a:solidFill>
                    <a:srgbClr val="FF0000"/>
                  </a:solidFill>
                </a:rPr>
                <a:t> </a:t>
              </a:r>
              <a:r>
                <a:rPr lang="en-US" sz="1400" dirty="0" err="1">
                  <a:solidFill>
                    <a:srgbClr val="FF0000"/>
                  </a:solidFill>
                </a:rPr>
                <a:t>ini</a:t>
              </a:r>
              <a:r>
                <a:rPr lang="en-US" sz="1400" dirty="0">
                  <a:solidFill>
                    <a:srgbClr val="FF0000"/>
                  </a:solidFill>
                </a:rPr>
                <a:t> </a:t>
              </a:r>
              <a:r>
                <a:rPr lang="en-US" sz="1400" dirty="0" err="1">
                  <a:solidFill>
                    <a:srgbClr val="FF0000"/>
                  </a:solidFill>
                </a:rPr>
                <a:t>muncul</a:t>
              </a:r>
              <a:r>
                <a:rPr lang="en-US" sz="1400" dirty="0">
                  <a:solidFill>
                    <a:srgbClr val="FF0000"/>
                  </a:solidFill>
                </a:rPr>
                <a:t> </a:t>
              </a:r>
              <a:r>
                <a:rPr lang="en-US" sz="1400" dirty="0" err="1">
                  <a:solidFill>
                    <a:srgbClr val="FF0000"/>
                  </a:solidFill>
                </a:rPr>
                <a:t>ketika</a:t>
              </a:r>
              <a:r>
                <a:rPr lang="en-US" sz="1400" dirty="0">
                  <a:solidFill>
                    <a:srgbClr val="FF0000"/>
                  </a:solidFill>
                </a:rPr>
                <a:t> </a:t>
              </a:r>
              <a:r>
                <a:rPr lang="en-US" sz="1400" dirty="0" err="1">
                  <a:solidFill>
                    <a:srgbClr val="FF0000"/>
                  </a:solidFill>
                </a:rPr>
                <a:t>semua</a:t>
              </a:r>
              <a:r>
                <a:rPr lang="en-US" sz="1400" dirty="0">
                  <a:solidFill>
                    <a:srgbClr val="FF0000"/>
                  </a:solidFill>
                </a:rPr>
                <a:t> </a:t>
              </a:r>
              <a:r>
                <a:rPr lang="en-US" sz="1400" dirty="0" err="1">
                  <a:solidFill>
                    <a:srgbClr val="FF0000"/>
                  </a:solidFill>
                </a:rPr>
                <a:t>butir</a:t>
              </a:r>
              <a:r>
                <a:rPr lang="en-US" sz="1400" dirty="0">
                  <a:solidFill>
                    <a:srgbClr val="FF0000"/>
                  </a:solidFill>
                </a:rPr>
                <a:t> </a:t>
              </a:r>
              <a:r>
                <a:rPr lang="en-US" sz="1400" dirty="0" err="1">
                  <a:solidFill>
                    <a:srgbClr val="FF0000"/>
                  </a:solidFill>
                </a:rPr>
                <a:t>sudah</a:t>
              </a:r>
              <a:r>
                <a:rPr lang="en-US" sz="1400" dirty="0">
                  <a:solidFill>
                    <a:srgbClr val="FF0000"/>
                  </a:solidFill>
                </a:rPr>
                <a:t> </a:t>
              </a:r>
              <a:r>
                <a:rPr lang="en-US" sz="1400" dirty="0" err="1">
                  <a:solidFill>
                    <a:srgbClr val="FF0000"/>
                  </a:solidFill>
                </a:rPr>
                <a:t>dikomentari</a:t>
              </a:r>
              <a:r>
                <a:rPr lang="en-US" sz="1400" dirty="0">
                  <a:solidFill>
                    <a:srgbClr val="FF0000"/>
                  </a:solidFill>
                </a:rPr>
                <a:t>.</a:t>
              </a:r>
            </a:p>
            <a:p>
              <a:r>
                <a:rPr lang="en-US" sz="1400" dirty="0" err="1">
                  <a:solidFill>
                    <a:srgbClr val="FF0000"/>
                  </a:solidFill>
                </a:rPr>
                <a:t>Klik</a:t>
              </a:r>
              <a:r>
                <a:rPr lang="en-US" sz="1400" dirty="0">
                  <a:solidFill>
                    <a:srgbClr val="FF0000"/>
                  </a:solidFill>
                </a:rPr>
                <a:t> </a:t>
              </a:r>
              <a:r>
                <a:rPr lang="en-US" sz="1400" dirty="0" err="1">
                  <a:solidFill>
                    <a:srgbClr val="FF0000"/>
                  </a:solidFill>
                </a:rPr>
                <a:t>tombol</a:t>
              </a:r>
              <a:r>
                <a:rPr lang="en-US" sz="1400" dirty="0">
                  <a:solidFill>
                    <a:srgbClr val="FF0000"/>
                  </a:solidFill>
                </a:rPr>
                <a:t> </a:t>
              </a:r>
              <a:r>
                <a:rPr lang="en-US" sz="1400" dirty="0" err="1">
                  <a:solidFill>
                    <a:srgbClr val="FF0000"/>
                  </a:solidFill>
                </a:rPr>
                <a:t>ini</a:t>
              </a:r>
              <a:r>
                <a:rPr lang="en-US" sz="1400" dirty="0">
                  <a:solidFill>
                    <a:srgbClr val="FF0000"/>
                  </a:solidFill>
                </a:rPr>
                <a:t> </a:t>
              </a:r>
              <a:r>
                <a:rPr lang="en-US" sz="1400" dirty="0" err="1">
                  <a:solidFill>
                    <a:srgbClr val="FF0000"/>
                  </a:solidFill>
                </a:rPr>
                <a:t>untuk</a:t>
              </a:r>
              <a:r>
                <a:rPr lang="en-US" sz="1400" dirty="0">
                  <a:solidFill>
                    <a:srgbClr val="FF0000"/>
                  </a:solidFill>
                </a:rPr>
                <a:t> </a:t>
              </a:r>
              <a:r>
                <a:rPr lang="en-US" sz="1400" dirty="0" err="1">
                  <a:solidFill>
                    <a:srgbClr val="FF0000"/>
                  </a:solidFill>
                </a:rPr>
                <a:t>mengakhiri</a:t>
              </a:r>
              <a:r>
                <a:rPr lang="en-US" sz="1400" dirty="0">
                  <a:solidFill>
                    <a:srgbClr val="FF0000"/>
                  </a:solidFill>
                </a:rPr>
                <a:t> </a:t>
              </a:r>
              <a:r>
                <a:rPr lang="en-US" sz="1400" dirty="0" err="1">
                  <a:solidFill>
                    <a:srgbClr val="FF0000"/>
                  </a:solidFill>
                </a:rPr>
                <a:t>komentar</a:t>
              </a:r>
              <a:endParaRPr lang="en-US" sz="1400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367934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5655AAC1-8F2A-F244-A6ED-E471510DEAFC}"/>
              </a:ext>
            </a:extLst>
          </p:cNvPr>
          <p:cNvSpPr txBox="1"/>
          <p:nvPr/>
        </p:nvSpPr>
        <p:spPr>
          <a:xfrm>
            <a:off x="537663" y="200622"/>
            <a:ext cx="11146727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LRHK </a:t>
            </a:r>
            <a:r>
              <a:rPr lang="en-US" sz="3600" b="1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Validasi</a:t>
            </a:r>
            <a:r>
              <a:rPr lang="en-US" sz="3600" b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3600" b="1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Assesmen</a:t>
            </a:r>
            <a:r>
              <a:rPr lang="en-US" sz="3600" b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3600" b="1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Kecukupan</a:t>
            </a:r>
            <a:endParaRPr lang="en-US" sz="3600" b="1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566AF46-EE44-1B4E-8C7A-DABDC048D21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312" r="28247"/>
          <a:stretch/>
        </p:blipFill>
        <p:spPr>
          <a:xfrm>
            <a:off x="95534" y="1214812"/>
            <a:ext cx="4339988" cy="5451114"/>
          </a:xfrm>
          <a:prstGeom prst="rect">
            <a:avLst/>
          </a:prstGeom>
        </p:spPr>
      </p:pic>
      <p:pic>
        <p:nvPicPr>
          <p:cNvPr id="8" name="Picture 7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032B750B-09DC-8440-960E-B7CA98541A0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568" t="-873" r="28776" b="873"/>
          <a:stretch/>
        </p:blipFill>
        <p:spPr>
          <a:xfrm>
            <a:off x="4884949" y="1214812"/>
            <a:ext cx="4572097" cy="5451114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17071FFD-822A-D848-B0AB-4CE9E509EC25}"/>
              </a:ext>
            </a:extLst>
          </p:cNvPr>
          <p:cNvGrpSpPr/>
          <p:nvPr/>
        </p:nvGrpSpPr>
        <p:grpSpPr>
          <a:xfrm>
            <a:off x="832514" y="5691116"/>
            <a:ext cx="2743200" cy="935574"/>
            <a:chOff x="832514" y="5691116"/>
            <a:chExt cx="2743200" cy="935574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8EC2641-8CDF-864F-9F25-A1625A853637}"/>
                </a:ext>
              </a:extLst>
            </p:cNvPr>
            <p:cNvSpPr/>
            <p:nvPr/>
          </p:nvSpPr>
          <p:spPr>
            <a:xfrm>
              <a:off x="1119116" y="5691116"/>
              <a:ext cx="2101756" cy="532263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7FF998C-7662-6A4C-8676-5022656B18A4}"/>
                </a:ext>
              </a:extLst>
            </p:cNvPr>
            <p:cNvSpPr txBox="1"/>
            <p:nvPr/>
          </p:nvSpPr>
          <p:spPr>
            <a:xfrm>
              <a:off x="832514" y="6318913"/>
              <a:ext cx="2743200" cy="3077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400" err="1">
                  <a:solidFill>
                    <a:srgbClr val="FF0000"/>
                  </a:solidFill>
                </a:rPr>
                <a:t>Harap</a:t>
              </a:r>
              <a:r>
                <a:rPr lang="en-US" sz="1400">
                  <a:solidFill>
                    <a:srgbClr val="FF0000"/>
                  </a:solidFill>
                </a:rPr>
                <a:t> </a:t>
              </a:r>
              <a:r>
                <a:rPr lang="en-US" sz="1400" err="1">
                  <a:solidFill>
                    <a:srgbClr val="FF0000"/>
                  </a:solidFill>
                </a:rPr>
                <a:t>mengisi</a:t>
              </a:r>
              <a:r>
                <a:rPr lang="en-US" sz="1400">
                  <a:solidFill>
                    <a:srgbClr val="FF0000"/>
                  </a:solidFill>
                </a:rPr>
                <a:t> </a:t>
              </a:r>
              <a:r>
                <a:rPr lang="en-US" sz="1400" err="1">
                  <a:solidFill>
                    <a:srgbClr val="FF0000"/>
                  </a:solidFill>
                </a:rPr>
                <a:t>kota</a:t>
              </a:r>
              <a:r>
                <a:rPr lang="en-US" sz="1400">
                  <a:solidFill>
                    <a:srgbClr val="FF0000"/>
                  </a:solidFill>
                </a:rPr>
                <a:t> </a:t>
              </a:r>
              <a:r>
                <a:rPr lang="en-US" sz="1400" err="1">
                  <a:solidFill>
                    <a:srgbClr val="FF0000"/>
                  </a:solidFill>
                </a:rPr>
                <a:t>terlebih</a:t>
              </a:r>
              <a:r>
                <a:rPr lang="en-US" sz="1400">
                  <a:solidFill>
                    <a:srgbClr val="FF0000"/>
                  </a:solidFill>
                </a:rPr>
                <a:t> </a:t>
              </a:r>
              <a:r>
                <a:rPr lang="en-US" sz="1400" err="1">
                  <a:solidFill>
                    <a:srgbClr val="FF0000"/>
                  </a:solidFill>
                </a:rPr>
                <a:t>dahulu</a:t>
              </a:r>
              <a:endParaRPr lang="en-US" sz="1400">
                <a:solidFill>
                  <a:srgbClr val="FF0000"/>
                </a:solidFill>
              </a:endParaRPr>
            </a:p>
          </p:txBody>
        </p:sp>
      </p:grpSp>
      <p:cxnSp>
        <p:nvCxnSpPr>
          <p:cNvPr id="15" name="Elbow Connector 14">
            <a:extLst>
              <a:ext uri="{FF2B5EF4-FFF2-40B4-BE49-F238E27FC236}">
                <a16:creationId xmlns:a16="http://schemas.microsoft.com/office/drawing/2014/main" id="{79C8093C-DDF4-9E46-A15A-C9E9EDA536DD}"/>
              </a:ext>
            </a:extLst>
          </p:cNvPr>
          <p:cNvCxnSpPr>
            <a:cxnSpLocks/>
            <a:endCxn id="8" idx="1"/>
          </p:cNvCxnSpPr>
          <p:nvPr/>
        </p:nvCxnSpPr>
        <p:spPr>
          <a:xfrm rot="5400000" flipH="1" flipV="1">
            <a:off x="3044471" y="4116771"/>
            <a:ext cx="2016880" cy="1664076"/>
          </a:xfrm>
          <a:prstGeom prst="bentConnector2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Group 37">
            <a:extLst>
              <a:ext uri="{FF2B5EF4-FFF2-40B4-BE49-F238E27FC236}">
                <a16:creationId xmlns:a16="http://schemas.microsoft.com/office/drawing/2014/main" id="{C3BD8751-8E87-7C40-9777-6309297F5617}"/>
              </a:ext>
            </a:extLst>
          </p:cNvPr>
          <p:cNvGrpSpPr/>
          <p:nvPr/>
        </p:nvGrpSpPr>
        <p:grpSpPr>
          <a:xfrm>
            <a:off x="6755642" y="2511188"/>
            <a:ext cx="5368120" cy="2756847"/>
            <a:chOff x="6755642" y="2511188"/>
            <a:chExt cx="5368120" cy="2756847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B13D90C4-686E-B14B-AEF2-5C35C5BD544F}"/>
                </a:ext>
              </a:extLst>
            </p:cNvPr>
            <p:cNvSpPr/>
            <p:nvPr/>
          </p:nvSpPr>
          <p:spPr>
            <a:xfrm>
              <a:off x="6755642" y="4916605"/>
              <a:ext cx="1000838" cy="351430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7" name="Elbow Connector 26">
              <a:extLst>
                <a:ext uri="{FF2B5EF4-FFF2-40B4-BE49-F238E27FC236}">
                  <a16:creationId xmlns:a16="http://schemas.microsoft.com/office/drawing/2014/main" id="{B6E09F53-04B0-F142-A894-7B7394D825E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56479" y="2893325"/>
              <a:ext cx="2370163" cy="2183643"/>
            </a:xfrm>
            <a:prstGeom prst="bentConnector3">
              <a:avLst>
                <a:gd name="adj1" fmla="val 50000"/>
              </a:avLst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Folded Corner 31">
              <a:extLst>
                <a:ext uri="{FF2B5EF4-FFF2-40B4-BE49-F238E27FC236}">
                  <a16:creationId xmlns:a16="http://schemas.microsoft.com/office/drawing/2014/main" id="{25F65A1B-F5A0-2D41-B538-C638624E9670}"/>
                </a:ext>
              </a:extLst>
            </p:cNvPr>
            <p:cNvSpPr/>
            <p:nvPr/>
          </p:nvSpPr>
          <p:spPr>
            <a:xfrm>
              <a:off x="10126639" y="2511188"/>
              <a:ext cx="1997123" cy="830807"/>
            </a:xfrm>
            <a:prstGeom prst="foldedCorner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err="1">
                  <a:solidFill>
                    <a:srgbClr val="FF0000"/>
                  </a:solidFill>
                </a:rPr>
                <a:t>Untuk</a:t>
              </a:r>
              <a:r>
                <a:rPr lang="en-US" sz="1400">
                  <a:solidFill>
                    <a:srgbClr val="FF0000"/>
                  </a:solidFill>
                </a:rPr>
                <a:t> </a:t>
              </a:r>
              <a:r>
                <a:rPr lang="en-US" sz="1400" err="1">
                  <a:solidFill>
                    <a:srgbClr val="FF0000"/>
                  </a:solidFill>
                </a:rPr>
                <a:t>melihat</a:t>
              </a:r>
              <a:r>
                <a:rPr lang="en-US" sz="1400">
                  <a:solidFill>
                    <a:srgbClr val="FF0000"/>
                  </a:solidFill>
                </a:rPr>
                <a:t> </a:t>
              </a:r>
              <a:r>
                <a:rPr lang="en-US" sz="1400" err="1">
                  <a:solidFill>
                    <a:srgbClr val="FF0000"/>
                  </a:solidFill>
                </a:rPr>
                <a:t>hasil</a:t>
              </a:r>
              <a:r>
                <a:rPr lang="en-US" sz="1400">
                  <a:solidFill>
                    <a:srgbClr val="FF0000"/>
                  </a:solidFill>
                </a:rPr>
                <a:t> LRHK </a:t>
              </a:r>
              <a:r>
                <a:rPr lang="en-US" sz="1400" err="1">
                  <a:solidFill>
                    <a:srgbClr val="FF0000"/>
                  </a:solidFill>
                </a:rPr>
                <a:t>sebelum</a:t>
              </a:r>
              <a:r>
                <a:rPr lang="en-US" sz="1400">
                  <a:solidFill>
                    <a:srgbClr val="FF0000"/>
                  </a:solidFill>
                </a:rPr>
                <a:t> </a:t>
              </a:r>
              <a:r>
                <a:rPr lang="en-US" sz="1400" err="1">
                  <a:solidFill>
                    <a:srgbClr val="FF0000"/>
                  </a:solidFill>
                </a:rPr>
                <a:t>disimpan</a:t>
              </a:r>
              <a:endParaRPr lang="en-US" sz="1400">
                <a:solidFill>
                  <a:srgbClr val="FF0000"/>
                </a:solidFill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3049A6F7-50AD-0A46-86A0-2936483EF554}"/>
              </a:ext>
            </a:extLst>
          </p:cNvPr>
          <p:cNvGrpSpPr/>
          <p:nvPr/>
        </p:nvGrpSpPr>
        <p:grpSpPr>
          <a:xfrm>
            <a:off x="7986215" y="4085798"/>
            <a:ext cx="4205785" cy="2410536"/>
            <a:chOff x="7986215" y="4085798"/>
            <a:chExt cx="4205785" cy="2410536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1BBD40FF-C907-E645-BEB6-50B8D08A673B}"/>
                </a:ext>
              </a:extLst>
            </p:cNvPr>
            <p:cNvSpPr/>
            <p:nvPr/>
          </p:nvSpPr>
          <p:spPr>
            <a:xfrm>
              <a:off x="7986215" y="6047664"/>
              <a:ext cx="1000838" cy="448670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Folded Corner 32">
              <a:extLst>
                <a:ext uri="{FF2B5EF4-FFF2-40B4-BE49-F238E27FC236}">
                  <a16:creationId xmlns:a16="http://schemas.microsoft.com/office/drawing/2014/main" id="{2299067A-C1E0-4049-895D-9FFCACC33382}"/>
                </a:ext>
              </a:extLst>
            </p:cNvPr>
            <p:cNvSpPr/>
            <p:nvPr/>
          </p:nvSpPr>
          <p:spPr>
            <a:xfrm>
              <a:off x="10194877" y="4085798"/>
              <a:ext cx="1997123" cy="830807"/>
            </a:xfrm>
            <a:prstGeom prst="foldedCorner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err="1">
                  <a:solidFill>
                    <a:srgbClr val="FF0000"/>
                  </a:solidFill>
                </a:rPr>
                <a:t>Klik</a:t>
              </a:r>
              <a:r>
                <a:rPr lang="en-US" sz="1400">
                  <a:solidFill>
                    <a:srgbClr val="FF0000"/>
                  </a:solidFill>
                </a:rPr>
                <a:t> </a:t>
              </a:r>
              <a:r>
                <a:rPr lang="en-US" sz="1400" err="1">
                  <a:solidFill>
                    <a:srgbClr val="FF0000"/>
                  </a:solidFill>
                </a:rPr>
                <a:t>untuk</a:t>
              </a:r>
              <a:r>
                <a:rPr lang="en-US" sz="1400">
                  <a:solidFill>
                    <a:srgbClr val="FF0000"/>
                  </a:solidFill>
                </a:rPr>
                <a:t> </a:t>
              </a:r>
              <a:r>
                <a:rPr lang="en-US" sz="1400" err="1">
                  <a:solidFill>
                    <a:srgbClr val="FF0000"/>
                  </a:solidFill>
                </a:rPr>
                <a:t>menyimpan</a:t>
              </a:r>
              <a:r>
                <a:rPr lang="en-US" sz="1400">
                  <a:solidFill>
                    <a:srgbClr val="FF0000"/>
                  </a:solidFill>
                </a:rPr>
                <a:t> LRHK</a:t>
              </a:r>
            </a:p>
          </p:txBody>
        </p:sp>
        <p:cxnSp>
          <p:nvCxnSpPr>
            <p:cNvPr id="35" name="Elbow Connector 34">
              <a:extLst>
                <a:ext uri="{FF2B5EF4-FFF2-40B4-BE49-F238E27FC236}">
                  <a16:creationId xmlns:a16="http://schemas.microsoft.com/office/drawing/2014/main" id="{AC605702-5EF0-FE40-99B5-F1F3ED2DF82D}"/>
                </a:ext>
              </a:extLst>
            </p:cNvPr>
            <p:cNvCxnSpPr>
              <a:cxnSpLocks/>
              <a:endCxn id="33" idx="2"/>
            </p:cNvCxnSpPr>
            <p:nvPr/>
          </p:nvCxnSpPr>
          <p:spPr>
            <a:xfrm flipV="1">
              <a:off x="9004063" y="4916605"/>
              <a:ext cx="2189376" cy="1355396"/>
            </a:xfrm>
            <a:prstGeom prst="bentConnector2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393019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5655AAC1-8F2A-F244-A6ED-E471510DEAFC}"/>
              </a:ext>
            </a:extLst>
          </p:cNvPr>
          <p:cNvSpPr txBox="1"/>
          <p:nvPr/>
        </p:nvSpPr>
        <p:spPr>
          <a:xfrm>
            <a:off x="537663" y="200622"/>
            <a:ext cx="11146727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Proses </a:t>
            </a:r>
            <a:r>
              <a:rPr lang="en-US" sz="3600" b="1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Validasi</a:t>
            </a:r>
            <a:r>
              <a:rPr lang="en-US" sz="3600" b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3600" b="1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Assesmen</a:t>
            </a:r>
            <a:r>
              <a:rPr lang="en-US" sz="3600" b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3600" b="1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Kecukupan</a:t>
            </a:r>
            <a:endParaRPr lang="en-US" sz="3600" b="1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566AF46-EE44-1B4E-8C7A-DABDC048D21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5906"/>
          <a:stretch/>
        </p:blipFill>
        <p:spPr>
          <a:xfrm>
            <a:off x="900752" y="1214613"/>
            <a:ext cx="10472834" cy="349386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8B90D2A-8E16-8447-9FF0-4D27D6823B99}"/>
              </a:ext>
            </a:extLst>
          </p:cNvPr>
          <p:cNvSpPr txBox="1"/>
          <p:nvPr/>
        </p:nvSpPr>
        <p:spPr>
          <a:xfrm>
            <a:off x="791570" y="5172501"/>
            <a:ext cx="105820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err="1"/>
              <a:t>Tampilan</a:t>
            </a:r>
            <a:r>
              <a:rPr lang="en-US"/>
              <a:t> Proses </a:t>
            </a:r>
            <a:r>
              <a:rPr lang="en-US" err="1"/>
              <a:t>Validasi</a:t>
            </a:r>
            <a:r>
              <a:rPr lang="en-US"/>
              <a:t> </a:t>
            </a:r>
            <a:r>
              <a:rPr lang="en-US" err="1"/>
              <a:t>Assesmen</a:t>
            </a:r>
            <a:r>
              <a:rPr lang="en-US"/>
              <a:t> </a:t>
            </a:r>
            <a:r>
              <a:rPr lang="en-US" err="1"/>
              <a:t>Kecukupan</a:t>
            </a:r>
            <a:r>
              <a:rPr lang="en-US"/>
              <a:t> </a:t>
            </a:r>
            <a:r>
              <a:rPr lang="en-US" err="1"/>
              <a:t>ketika</a:t>
            </a:r>
            <a:r>
              <a:rPr lang="en-US"/>
              <a:t> validator </a:t>
            </a:r>
            <a:r>
              <a:rPr lang="en-US" err="1"/>
              <a:t>selesai</a:t>
            </a:r>
            <a:r>
              <a:rPr lang="en-US"/>
              <a:t> </a:t>
            </a:r>
            <a:r>
              <a:rPr lang="en-US" err="1"/>
              <a:t>melakukan</a:t>
            </a:r>
            <a:r>
              <a:rPr lang="en-US"/>
              <a:t> </a:t>
            </a:r>
            <a:r>
              <a:rPr lang="en-US" err="1"/>
              <a:t>validasi</a:t>
            </a:r>
            <a:r>
              <a:rPr lang="en-US"/>
              <a:t>.</a:t>
            </a:r>
          </a:p>
          <a:p>
            <a:br>
              <a:rPr lang="en-US"/>
            </a:br>
            <a:r>
              <a:rPr lang="en-US" err="1"/>
              <a:t>Disini</a:t>
            </a:r>
            <a:r>
              <a:rPr lang="en-US"/>
              <a:t> validator </a:t>
            </a:r>
            <a:r>
              <a:rPr lang="en-US" err="1"/>
              <a:t>menunggu</a:t>
            </a:r>
            <a:r>
              <a:rPr lang="en-US"/>
              <a:t> </a:t>
            </a:r>
            <a:r>
              <a:rPr lang="en-US" err="1"/>
              <a:t>tindaklanjut</a:t>
            </a:r>
            <a:r>
              <a:rPr lang="en-US"/>
              <a:t> </a:t>
            </a:r>
            <a:r>
              <a:rPr lang="en-US" err="1"/>
              <a:t>dari</a:t>
            </a:r>
            <a:r>
              <a:rPr lang="en-US"/>
              <a:t> </a:t>
            </a:r>
            <a:r>
              <a:rPr lang="en-US" err="1"/>
              <a:t>assesor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228517"/>
      </p:ext>
    </p:extLst>
  </p:cSld>
  <p:clrMapOvr>
    <a:masterClrMapping/>
  </p:clrMapOvr>
  <p:transition spd="slow">
    <p:push dir="u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5655AAC1-8F2A-F244-A6ED-E471510DEAFC}"/>
              </a:ext>
            </a:extLst>
          </p:cNvPr>
          <p:cNvSpPr txBox="1"/>
          <p:nvPr/>
        </p:nvSpPr>
        <p:spPr>
          <a:xfrm>
            <a:off x="537663" y="200622"/>
            <a:ext cx="11146727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Proses </a:t>
            </a:r>
            <a:r>
              <a:rPr lang="en-US" sz="3600" b="1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Validasi</a:t>
            </a:r>
            <a:r>
              <a:rPr lang="en-US" sz="3600" b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3600" b="1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Assesmen</a:t>
            </a:r>
            <a:r>
              <a:rPr lang="en-US" sz="3600" b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3600" b="1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Kecukupan</a:t>
            </a:r>
            <a:endParaRPr lang="en-US" sz="3600" b="1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566AF46-EE44-1B4E-8C7A-DABDC048D21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1913"/>
          <a:stretch/>
        </p:blipFill>
        <p:spPr>
          <a:xfrm>
            <a:off x="3309538" y="1099021"/>
            <a:ext cx="8374852" cy="296801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Folded Corner 3">
            <a:extLst>
              <a:ext uri="{FF2B5EF4-FFF2-40B4-BE49-F238E27FC236}">
                <a16:creationId xmlns:a16="http://schemas.microsoft.com/office/drawing/2014/main" id="{B178D25E-E7CD-3140-81B0-3358492250E5}"/>
              </a:ext>
            </a:extLst>
          </p:cNvPr>
          <p:cNvSpPr/>
          <p:nvPr/>
        </p:nvSpPr>
        <p:spPr>
          <a:xfrm>
            <a:off x="537663" y="1405718"/>
            <a:ext cx="1973525" cy="2023281"/>
          </a:xfrm>
          <a:prstGeom prst="foldedCorner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err="1">
                <a:solidFill>
                  <a:srgbClr val="FF0000"/>
                </a:solidFill>
              </a:rPr>
              <a:t>Tampilan</a:t>
            </a:r>
            <a:r>
              <a:rPr lang="en-US" dirty="0">
                <a:solidFill>
                  <a:srgbClr val="FF0000"/>
                </a:solidFill>
              </a:rPr>
              <a:t> Proses </a:t>
            </a:r>
            <a:r>
              <a:rPr lang="en-US" dirty="0" err="1">
                <a:solidFill>
                  <a:srgbClr val="FF0000"/>
                </a:solidFill>
              </a:rPr>
              <a:t>Validasi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Assesmen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Kecukupan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ketika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seluruh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assesor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selesai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menindaklanjuti</a:t>
            </a:r>
            <a:r>
              <a:rPr lang="en-US" dirty="0">
                <a:solidFill>
                  <a:srgbClr val="FF0000"/>
                </a:solidFill>
              </a:rPr>
              <a:t>.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A0E404C-8169-9644-A974-2EB274534C39}"/>
              </a:ext>
            </a:extLst>
          </p:cNvPr>
          <p:cNvGrpSpPr/>
          <p:nvPr/>
        </p:nvGrpSpPr>
        <p:grpSpPr>
          <a:xfrm>
            <a:off x="5486400" y="2583027"/>
            <a:ext cx="3848359" cy="4133483"/>
            <a:chOff x="5486400" y="2583027"/>
            <a:chExt cx="3848359" cy="4133483"/>
          </a:xfrm>
        </p:grpSpPr>
        <p:pic>
          <p:nvPicPr>
            <p:cNvPr id="6" name="Picture 5" descr="Graphical user interface, application, website, Teams&#10;&#10;Description automatically generated">
              <a:extLst>
                <a:ext uri="{FF2B5EF4-FFF2-40B4-BE49-F238E27FC236}">
                  <a16:creationId xmlns:a16="http://schemas.microsoft.com/office/drawing/2014/main" id="{BEE166D2-3BA7-E54F-8683-732D8ADAD6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0336" t="25429" r="30373" b="25334"/>
            <a:stretch/>
          </p:blipFill>
          <p:spPr>
            <a:xfrm>
              <a:off x="5659168" y="4319101"/>
              <a:ext cx="3675591" cy="2397409"/>
            </a:xfrm>
            <a:prstGeom prst="rect">
              <a:avLst/>
            </a:prstGeom>
          </p:spPr>
        </p:pic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7568B01E-FD48-4E49-A7E1-7A6D18AE3381}"/>
                </a:ext>
              </a:extLst>
            </p:cNvPr>
            <p:cNvGrpSpPr/>
            <p:nvPr/>
          </p:nvGrpSpPr>
          <p:grpSpPr>
            <a:xfrm>
              <a:off x="5486400" y="2583027"/>
              <a:ext cx="2010564" cy="1736074"/>
              <a:chOff x="5486400" y="2583027"/>
              <a:chExt cx="2010564" cy="1736074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413B7E23-3F9A-7049-90BD-838F69F33013}"/>
                  </a:ext>
                </a:extLst>
              </p:cNvPr>
              <p:cNvSpPr/>
              <p:nvPr/>
            </p:nvSpPr>
            <p:spPr>
              <a:xfrm>
                <a:off x="5486400" y="2583027"/>
                <a:ext cx="1146412" cy="474072"/>
              </a:xfrm>
              <a:prstGeom prst="rect">
                <a:avLst/>
              </a:pr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9" name="Elbow Connector 8">
                <a:extLst>
                  <a:ext uri="{FF2B5EF4-FFF2-40B4-BE49-F238E27FC236}">
                    <a16:creationId xmlns:a16="http://schemas.microsoft.com/office/drawing/2014/main" id="{C09BEDDE-D179-554D-8104-887521767989}"/>
                  </a:ext>
                </a:extLst>
              </p:cNvPr>
              <p:cNvCxnSpPr>
                <a:cxnSpLocks/>
                <a:endCxn id="6" idx="0"/>
              </p:cNvCxnSpPr>
              <p:nvPr/>
            </p:nvCxnSpPr>
            <p:spPr>
              <a:xfrm rot="16200000" flipH="1">
                <a:off x="6317880" y="3140017"/>
                <a:ext cx="1521310" cy="836858"/>
              </a:xfrm>
              <a:prstGeom prst="bentConnector3">
                <a:avLst>
                  <a:gd name="adj1" fmla="val 1556"/>
                </a:avLst>
              </a:prstGeom>
              <a:ln w="285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E46B43C-E150-734A-BFDF-E4D255ADB060}"/>
              </a:ext>
            </a:extLst>
          </p:cNvPr>
          <p:cNvGrpSpPr/>
          <p:nvPr/>
        </p:nvGrpSpPr>
        <p:grpSpPr>
          <a:xfrm>
            <a:off x="2074460" y="5540992"/>
            <a:ext cx="5213444" cy="1200329"/>
            <a:chOff x="2074460" y="5540992"/>
            <a:chExt cx="5213444" cy="1200329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209BAA2-8093-EE41-908C-4CF63D8E7DA2}"/>
                </a:ext>
              </a:extLst>
            </p:cNvPr>
            <p:cNvSpPr/>
            <p:nvPr/>
          </p:nvSpPr>
          <p:spPr>
            <a:xfrm>
              <a:off x="6660106" y="6045167"/>
              <a:ext cx="627798" cy="382930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2866AB3C-645C-CE49-A3CC-A7556FBF88CB}"/>
                </a:ext>
              </a:extLst>
            </p:cNvPr>
            <p:cNvCxnSpPr>
              <a:cxnSpLocks/>
              <a:stCxn id="13" idx="1"/>
            </p:cNvCxnSpPr>
            <p:nvPr/>
          </p:nvCxnSpPr>
          <p:spPr>
            <a:xfrm flipH="1">
              <a:off x="4490113" y="6236632"/>
              <a:ext cx="2169993" cy="14043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B5772F8-2092-9348-AA5D-71051DFEADD9}"/>
                </a:ext>
              </a:extLst>
            </p:cNvPr>
            <p:cNvSpPr txBox="1"/>
            <p:nvPr/>
          </p:nvSpPr>
          <p:spPr>
            <a:xfrm>
              <a:off x="2074460" y="5540992"/>
              <a:ext cx="2442949" cy="1200329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err="1">
                  <a:solidFill>
                    <a:srgbClr val="FF0000"/>
                  </a:solidFill>
                </a:rPr>
                <a:t>Klik</a:t>
              </a:r>
              <a:r>
                <a:rPr lang="en-US">
                  <a:solidFill>
                    <a:srgbClr val="FF0000"/>
                  </a:solidFill>
                </a:rPr>
                <a:t> </a:t>
              </a:r>
              <a:r>
                <a:rPr lang="en-US" err="1">
                  <a:solidFill>
                    <a:srgbClr val="FF0000"/>
                  </a:solidFill>
                </a:rPr>
                <a:t>untuk</a:t>
              </a:r>
              <a:r>
                <a:rPr lang="en-US">
                  <a:solidFill>
                    <a:srgbClr val="FF0000"/>
                  </a:solidFill>
                </a:rPr>
                <a:t> </a:t>
              </a:r>
              <a:r>
                <a:rPr lang="en-US" err="1">
                  <a:solidFill>
                    <a:srgbClr val="FF0000"/>
                  </a:solidFill>
                </a:rPr>
                <a:t>mengubah</a:t>
              </a:r>
              <a:r>
                <a:rPr lang="en-US">
                  <a:solidFill>
                    <a:srgbClr val="FF0000"/>
                  </a:solidFill>
                </a:rPr>
                <a:t> status </a:t>
              </a:r>
              <a:r>
                <a:rPr lang="en-US" err="1">
                  <a:solidFill>
                    <a:srgbClr val="FF0000"/>
                  </a:solidFill>
                </a:rPr>
                <a:t>Validasi</a:t>
              </a:r>
              <a:r>
                <a:rPr lang="en-US">
                  <a:solidFill>
                    <a:srgbClr val="FF0000"/>
                  </a:solidFill>
                </a:rPr>
                <a:t> </a:t>
              </a:r>
              <a:r>
                <a:rPr lang="en-US" err="1">
                  <a:solidFill>
                    <a:srgbClr val="FF0000"/>
                  </a:solidFill>
                </a:rPr>
                <a:t>Assesmen</a:t>
              </a:r>
              <a:r>
                <a:rPr lang="en-US">
                  <a:solidFill>
                    <a:srgbClr val="FF0000"/>
                  </a:solidFill>
                </a:rPr>
                <a:t> </a:t>
              </a:r>
              <a:r>
                <a:rPr lang="en-US" err="1">
                  <a:solidFill>
                    <a:srgbClr val="FF0000"/>
                  </a:solidFill>
                </a:rPr>
                <a:t>Kecukupan</a:t>
              </a:r>
              <a:r>
                <a:rPr lang="en-US">
                  <a:solidFill>
                    <a:srgbClr val="FF0000"/>
                  </a:solidFill>
                </a:rPr>
                <a:t> </a:t>
              </a:r>
              <a:r>
                <a:rPr lang="en-US" err="1">
                  <a:solidFill>
                    <a:srgbClr val="FF0000"/>
                  </a:solidFill>
                </a:rPr>
                <a:t>ke</a:t>
              </a:r>
              <a:r>
                <a:rPr lang="en-US">
                  <a:solidFill>
                    <a:srgbClr val="FF0000"/>
                  </a:solidFill>
                </a:rPr>
                <a:t> </a:t>
              </a:r>
              <a:r>
                <a:rPr lang="en-US" err="1">
                  <a:solidFill>
                    <a:srgbClr val="FF0000"/>
                  </a:solidFill>
                </a:rPr>
                <a:t>tahap</a:t>
              </a:r>
              <a:r>
                <a:rPr lang="en-US">
                  <a:solidFill>
                    <a:srgbClr val="FF0000"/>
                  </a:solidFill>
                </a:rPr>
                <a:t> </a:t>
              </a:r>
              <a:r>
                <a:rPr lang="en-US" err="1">
                  <a:solidFill>
                    <a:srgbClr val="FF0000"/>
                  </a:solidFill>
                </a:rPr>
                <a:t>selesai</a:t>
              </a:r>
              <a:endParaRPr lang="en-US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018093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5655AAC1-8F2A-F244-A6ED-E471510DEAFC}"/>
              </a:ext>
            </a:extLst>
          </p:cNvPr>
          <p:cNvSpPr txBox="1"/>
          <p:nvPr/>
        </p:nvSpPr>
        <p:spPr>
          <a:xfrm>
            <a:off x="537663" y="200622"/>
            <a:ext cx="11146727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Selesai</a:t>
            </a:r>
            <a:r>
              <a:rPr lang="en-US" sz="3600" b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3600" b="1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Validasi</a:t>
            </a:r>
            <a:r>
              <a:rPr lang="en-US" sz="3600" b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3600" b="1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Assesmen</a:t>
            </a:r>
            <a:r>
              <a:rPr lang="en-US" sz="3600" b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3600" b="1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Kecukupan</a:t>
            </a:r>
            <a:endParaRPr lang="en-US" sz="3600" b="1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234E3DD-F729-434D-93F1-5041A82E455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453" t="37310" r="3418" b="41116"/>
          <a:stretch/>
        </p:blipFill>
        <p:spPr>
          <a:xfrm>
            <a:off x="1937982" y="968989"/>
            <a:ext cx="8338781" cy="1417595"/>
          </a:xfrm>
          <a:prstGeom prst="rect">
            <a:avLst/>
          </a:prstGeom>
          <a:ln w="28575"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566AF46-EE44-1B4E-8C7A-DABDC048D21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537663" y="3138949"/>
            <a:ext cx="11146721" cy="336511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5DEDA56E-B08E-B544-98CB-80C9BF4F483D}"/>
              </a:ext>
            </a:extLst>
          </p:cNvPr>
          <p:cNvGrpSpPr/>
          <p:nvPr/>
        </p:nvGrpSpPr>
        <p:grpSpPr>
          <a:xfrm>
            <a:off x="7533617" y="1433015"/>
            <a:ext cx="2743200" cy="1539631"/>
            <a:chOff x="1910687" y="1433015"/>
            <a:chExt cx="2743200" cy="1539631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4C7D3C8-FC34-EF4D-BEED-EF24E222EF6F}"/>
                </a:ext>
              </a:extLst>
            </p:cNvPr>
            <p:cNvSpPr/>
            <p:nvPr/>
          </p:nvSpPr>
          <p:spPr>
            <a:xfrm>
              <a:off x="1910687" y="1433015"/>
              <a:ext cx="2743200" cy="928048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7ECCB397-BA26-4A4F-BB4B-EE9343B9C62B}"/>
                </a:ext>
              </a:extLst>
            </p:cNvPr>
            <p:cNvCxnSpPr>
              <a:cxnSpLocks/>
              <a:stCxn id="4" idx="2"/>
            </p:cNvCxnSpPr>
            <p:nvPr/>
          </p:nvCxnSpPr>
          <p:spPr>
            <a:xfrm>
              <a:off x="3282287" y="2361063"/>
              <a:ext cx="0" cy="611583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406442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tangle 60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Freeform: Shape 62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Freeform: Shape 68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1" name="Isosceles Triangle 70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EFAECAD-3CAB-1949-8136-032187CB45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/>
        </p:blipFill>
        <p:spPr>
          <a:xfrm>
            <a:off x="801009" y="1167230"/>
            <a:ext cx="10620035" cy="5527732"/>
          </a:xfrm>
          <a:prstGeom prst="rect">
            <a:avLst/>
          </a:prstGeom>
          <a:ln>
            <a:noFill/>
          </a:ln>
        </p:spPr>
      </p:pic>
      <p:sp>
        <p:nvSpPr>
          <p:cNvPr id="73" name="Isosceles Triangle 72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655AAC1-8F2A-F244-A6ED-E471510DEAFC}"/>
              </a:ext>
            </a:extLst>
          </p:cNvPr>
          <p:cNvSpPr txBox="1"/>
          <p:nvPr/>
        </p:nvSpPr>
        <p:spPr>
          <a:xfrm>
            <a:off x="537663" y="200622"/>
            <a:ext cx="11146727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Halaman Login</a:t>
            </a:r>
          </a:p>
        </p:txBody>
      </p:sp>
    </p:spTree>
    <p:extLst>
      <p:ext uri="{BB962C8B-B14F-4D97-AF65-F5344CB8AC3E}">
        <p14:creationId xmlns:p14="http://schemas.microsoft.com/office/powerpoint/2010/main" val="350090233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FFD48BC7-DC40-47DE-87EE-9F4B6ECB9A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8" name="Freeform: Shape 17">
            <a:extLst>
              <a:ext uri="{FF2B5EF4-FFF2-40B4-BE49-F238E27FC236}">
                <a16:creationId xmlns:a16="http://schemas.microsoft.com/office/drawing/2014/main" id="{E502BBC7-2C76-46F3-BC24-5985BC13DB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425" y="0"/>
            <a:ext cx="9963150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39700" sx="102000" sy="102000" algn="ctr" rotWithShape="0">
              <a:schemeClr val="bg1">
                <a:lumMod val="85000"/>
                <a:alpha val="3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0" name="Freeform: Shape 19">
            <a:extLst>
              <a:ext uri="{FF2B5EF4-FFF2-40B4-BE49-F238E27FC236}">
                <a16:creationId xmlns:a16="http://schemas.microsoft.com/office/drawing/2014/main" id="{C7F28D52-2A5F-4D23-81AE-7CB8B591C7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1664" y="0"/>
            <a:ext cx="9948672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655AAC1-8F2A-F244-A6ED-E471510DEAFC}"/>
              </a:ext>
            </a:extLst>
          </p:cNvPr>
          <p:cNvSpPr txBox="1"/>
          <p:nvPr/>
        </p:nvSpPr>
        <p:spPr>
          <a:xfrm>
            <a:off x="1524003" y="1999615"/>
            <a:ext cx="9144000" cy="2764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100" b="1" kern="120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+mj-ea"/>
                <a:cs typeface="+mj-cs"/>
              </a:rPr>
              <a:t>Validasi</a:t>
            </a:r>
            <a:r>
              <a:rPr lang="en-US" sz="6100" b="1" kern="120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6100" b="1" kern="120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+mj-ea"/>
                <a:cs typeface="+mj-cs"/>
              </a:rPr>
              <a:t>Assesmen</a:t>
            </a:r>
            <a:r>
              <a:rPr lang="en-US" sz="6100" b="1" kern="120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6100" b="1" kern="120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+mj-ea"/>
                <a:cs typeface="+mj-cs"/>
              </a:rPr>
              <a:t>Lapangan</a:t>
            </a:r>
            <a:endParaRPr lang="en-US" sz="6100" b="1" kern="120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629484E-3792-4B3D-89AD-7C8A1ED0E0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0" y="5524786"/>
            <a:ext cx="4754880" cy="274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1025650"/>
      </p:ext>
    </p:extLst>
  </p:cSld>
  <p:clrMapOvr>
    <a:masterClrMapping/>
  </p:clrMapOvr>
  <p:transition spd="slow">
    <p:wip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5655AAC1-8F2A-F244-A6ED-E471510DEAFC}"/>
              </a:ext>
            </a:extLst>
          </p:cNvPr>
          <p:cNvSpPr txBox="1"/>
          <p:nvPr/>
        </p:nvSpPr>
        <p:spPr>
          <a:xfrm>
            <a:off x="537663" y="200622"/>
            <a:ext cx="11146727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Permintaan</a:t>
            </a:r>
            <a:r>
              <a:rPr lang="en-US" sz="3600" b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3600" b="1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Validasi</a:t>
            </a:r>
            <a:r>
              <a:rPr lang="en-US" sz="3600" b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3600" b="1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Assesmen</a:t>
            </a:r>
            <a:r>
              <a:rPr lang="en-US" sz="3600" b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3600" b="1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Lapangan</a:t>
            </a:r>
            <a:endParaRPr lang="en-US" sz="3600" b="1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234E3DD-F729-434D-93F1-5041A82E455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972" t="58293" r="3252" b="20796"/>
          <a:stretch/>
        </p:blipFill>
        <p:spPr>
          <a:xfrm>
            <a:off x="1910689" y="900749"/>
            <a:ext cx="7438022" cy="1514412"/>
          </a:xfrm>
          <a:prstGeom prst="rect">
            <a:avLst/>
          </a:prstGeom>
          <a:ln w="28575"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566AF46-EE44-1B4E-8C7A-DABDC048D21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934872" y="3054265"/>
            <a:ext cx="10174406" cy="3603113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5DEDA56E-B08E-B544-98CB-80C9BF4F483D}"/>
              </a:ext>
            </a:extLst>
          </p:cNvPr>
          <p:cNvGrpSpPr/>
          <p:nvPr/>
        </p:nvGrpSpPr>
        <p:grpSpPr>
          <a:xfrm>
            <a:off x="1665024" y="1446663"/>
            <a:ext cx="2743200" cy="1539631"/>
            <a:chOff x="1910687" y="1433015"/>
            <a:chExt cx="2743200" cy="1539631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4C7D3C8-FC34-EF4D-BEED-EF24E222EF6F}"/>
                </a:ext>
              </a:extLst>
            </p:cNvPr>
            <p:cNvSpPr/>
            <p:nvPr/>
          </p:nvSpPr>
          <p:spPr>
            <a:xfrm>
              <a:off x="1910687" y="1433015"/>
              <a:ext cx="2743200" cy="928048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7ECCB397-BA26-4A4F-BB4B-EE9343B9C62B}"/>
                </a:ext>
              </a:extLst>
            </p:cNvPr>
            <p:cNvCxnSpPr>
              <a:cxnSpLocks/>
              <a:stCxn id="4" idx="2"/>
            </p:cNvCxnSpPr>
            <p:nvPr/>
          </p:nvCxnSpPr>
          <p:spPr>
            <a:xfrm>
              <a:off x="3282287" y="2361063"/>
              <a:ext cx="0" cy="611583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2114922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6A898D1-DCC1-4841-9B07-FE8B3C273E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" b="38181"/>
          <a:stretch/>
        </p:blipFill>
        <p:spPr>
          <a:xfrm>
            <a:off x="1166885" y="283766"/>
            <a:ext cx="10174406" cy="2227419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3D270F8D-1C65-2144-8061-C56D688BF83F}"/>
              </a:ext>
            </a:extLst>
          </p:cNvPr>
          <p:cNvGrpSpPr/>
          <p:nvPr/>
        </p:nvGrpSpPr>
        <p:grpSpPr>
          <a:xfrm>
            <a:off x="8652680" y="1589811"/>
            <a:ext cx="682395" cy="1105465"/>
            <a:chOff x="7983939" y="1924334"/>
            <a:chExt cx="887112" cy="1310185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A94A666-0FA4-034E-83F2-D816C6DF267E}"/>
                </a:ext>
              </a:extLst>
            </p:cNvPr>
            <p:cNvSpPr/>
            <p:nvPr/>
          </p:nvSpPr>
          <p:spPr>
            <a:xfrm>
              <a:off x="7983939" y="1924334"/>
              <a:ext cx="887112" cy="354842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D64A20AD-2F1F-404B-AE31-80837DE822B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427495" y="2279176"/>
              <a:ext cx="1" cy="955343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4EC550CA-A40B-F244-9FF4-28CB75274B8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780220" y="2749867"/>
            <a:ext cx="6161788" cy="3639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03073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C08503D-1BA8-4F41-B043-D79AF207708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" b="38181"/>
          <a:stretch/>
        </p:blipFill>
        <p:spPr>
          <a:xfrm>
            <a:off x="1166885" y="283766"/>
            <a:ext cx="10174406" cy="2227419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3F24A276-1DCB-F941-8FD9-E70A7766CC50}"/>
              </a:ext>
            </a:extLst>
          </p:cNvPr>
          <p:cNvGrpSpPr/>
          <p:nvPr/>
        </p:nvGrpSpPr>
        <p:grpSpPr>
          <a:xfrm>
            <a:off x="7410740" y="1555840"/>
            <a:ext cx="4749421" cy="4336579"/>
            <a:chOff x="6987656" y="1705968"/>
            <a:chExt cx="4749421" cy="4336579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5FBDA9B1-612B-924E-A235-5F895DBE6BCB}"/>
                </a:ext>
              </a:extLst>
            </p:cNvPr>
            <p:cNvGrpSpPr/>
            <p:nvPr/>
          </p:nvGrpSpPr>
          <p:grpSpPr>
            <a:xfrm>
              <a:off x="8843757" y="1705968"/>
              <a:ext cx="1037221" cy="1555847"/>
              <a:chOff x="8843757" y="1705968"/>
              <a:chExt cx="1037221" cy="1555847"/>
            </a:xfrm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4A94A666-0FA4-034E-83F2-D816C6DF267E}"/>
                  </a:ext>
                </a:extLst>
              </p:cNvPr>
              <p:cNvSpPr/>
              <p:nvPr/>
            </p:nvSpPr>
            <p:spPr>
              <a:xfrm>
                <a:off x="8843757" y="1705968"/>
                <a:ext cx="1037221" cy="354842"/>
              </a:xfrm>
              <a:prstGeom prst="rect">
                <a:avLst/>
              </a:pr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3" name="Straight Arrow Connector 12">
                <a:extLst>
                  <a:ext uri="{FF2B5EF4-FFF2-40B4-BE49-F238E27FC236}">
                    <a16:creationId xmlns:a16="http://schemas.microsoft.com/office/drawing/2014/main" id="{D64A20AD-2F1F-404B-AE31-80837DE822B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9396500" y="2060810"/>
                <a:ext cx="1" cy="1201005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Folded Corner 6">
              <a:extLst>
                <a:ext uri="{FF2B5EF4-FFF2-40B4-BE49-F238E27FC236}">
                  <a16:creationId xmlns:a16="http://schemas.microsoft.com/office/drawing/2014/main" id="{C5B3DF05-408B-1444-82B8-63CF5C12F26B}"/>
                </a:ext>
              </a:extLst>
            </p:cNvPr>
            <p:cNvSpPr/>
            <p:nvPr/>
          </p:nvSpPr>
          <p:spPr>
            <a:xfrm>
              <a:off x="6987656" y="3394882"/>
              <a:ext cx="4749421" cy="2647665"/>
            </a:xfrm>
            <a:prstGeom prst="foldedCorner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rgbClr val="FF0000"/>
                  </a:solidFill>
                </a:rPr>
                <a:t>Akan </a:t>
              </a:r>
              <a:r>
                <a:rPr lang="en-US" err="1">
                  <a:solidFill>
                    <a:srgbClr val="FF0000"/>
                  </a:solidFill>
                </a:rPr>
                <a:t>mengarahkan</a:t>
              </a:r>
              <a:r>
                <a:rPr lang="en-US">
                  <a:solidFill>
                    <a:srgbClr val="FF0000"/>
                  </a:solidFill>
                </a:rPr>
                <a:t> </a:t>
              </a:r>
              <a:r>
                <a:rPr lang="en-US" err="1">
                  <a:solidFill>
                    <a:srgbClr val="FF0000"/>
                  </a:solidFill>
                </a:rPr>
                <a:t>langsung</a:t>
              </a:r>
              <a:r>
                <a:rPr lang="en-US">
                  <a:solidFill>
                    <a:srgbClr val="FF0000"/>
                  </a:solidFill>
                </a:rPr>
                <a:t> </a:t>
              </a:r>
              <a:r>
                <a:rPr lang="en-US" err="1">
                  <a:solidFill>
                    <a:srgbClr val="FF0000"/>
                  </a:solidFill>
                </a:rPr>
                <a:t>ke</a:t>
              </a:r>
              <a:r>
                <a:rPr lang="en-US">
                  <a:solidFill>
                    <a:srgbClr val="FF0000"/>
                  </a:solidFill>
                </a:rPr>
                <a:t> </a:t>
              </a:r>
              <a:r>
                <a:rPr lang="en-US" err="1">
                  <a:solidFill>
                    <a:srgbClr val="FF0000"/>
                  </a:solidFill>
                </a:rPr>
                <a:t>halaman</a:t>
              </a:r>
              <a:r>
                <a:rPr lang="en-US">
                  <a:solidFill>
                    <a:srgbClr val="FF0000"/>
                  </a:solidFill>
                </a:rPr>
                <a:t> data </a:t>
              </a:r>
              <a:r>
                <a:rPr lang="en-US" err="1">
                  <a:solidFill>
                    <a:srgbClr val="FF0000"/>
                  </a:solidFill>
                </a:rPr>
                <a:t>lengkap</a:t>
              </a:r>
              <a:r>
                <a:rPr lang="en-US">
                  <a:solidFill>
                    <a:srgbClr val="FF0000"/>
                  </a:solidFill>
                </a:rPr>
                <a:t> program </a:t>
              </a:r>
              <a:r>
                <a:rPr lang="en-US" err="1">
                  <a:solidFill>
                    <a:srgbClr val="FF0000"/>
                  </a:solidFill>
                </a:rPr>
                <a:t>studi</a:t>
              </a:r>
              <a:r>
                <a:rPr lang="en-US">
                  <a:solidFill>
                    <a:srgbClr val="FF0000"/>
                  </a:solidFill>
                </a:rPr>
                <a:t> </a:t>
              </a:r>
              <a:r>
                <a:rPr lang="en-US" err="1">
                  <a:solidFill>
                    <a:srgbClr val="FF0000"/>
                  </a:solidFill>
                </a:rPr>
                <a:t>maupun</a:t>
              </a:r>
              <a:r>
                <a:rPr lang="en-US">
                  <a:solidFill>
                    <a:srgbClr val="FF0000"/>
                  </a:solidFill>
                </a:rPr>
                <a:t> </a:t>
              </a:r>
              <a:r>
                <a:rPr lang="en-US" err="1">
                  <a:solidFill>
                    <a:srgbClr val="FF0000"/>
                  </a:solidFill>
                </a:rPr>
                <a:t>perguruan</a:t>
              </a:r>
              <a:r>
                <a:rPr lang="en-US">
                  <a:solidFill>
                    <a:srgbClr val="FF0000"/>
                  </a:solidFill>
                </a:rPr>
                <a:t> </a:t>
              </a:r>
              <a:r>
                <a:rPr lang="en-US" err="1">
                  <a:solidFill>
                    <a:srgbClr val="FF0000"/>
                  </a:solidFill>
                </a:rPr>
                <a:t>tinggi</a:t>
              </a:r>
              <a:r>
                <a:rPr lang="en-US">
                  <a:solidFill>
                    <a:srgbClr val="FF0000"/>
                  </a:solidFill>
                </a:rPr>
                <a:t> PDDIKTI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1898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B8850682-95A6-7C43-86E3-CDC58CA2C44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" b="38181"/>
          <a:stretch/>
        </p:blipFill>
        <p:spPr>
          <a:xfrm>
            <a:off x="1166885" y="283766"/>
            <a:ext cx="10174406" cy="222741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736B32B-8BD0-0B4F-A566-53A77BAFFEC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5144308" y="3043451"/>
            <a:ext cx="4396370" cy="3070747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ED87FBB4-C99D-7B4F-8CF7-D962F6B1944B}"/>
              </a:ext>
            </a:extLst>
          </p:cNvPr>
          <p:cNvGrpSpPr/>
          <p:nvPr/>
        </p:nvGrpSpPr>
        <p:grpSpPr>
          <a:xfrm>
            <a:off x="7369792" y="1856095"/>
            <a:ext cx="1091821" cy="982639"/>
            <a:chOff x="6796584" y="1924334"/>
            <a:chExt cx="1091821" cy="982639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A94A666-0FA4-034E-83F2-D816C6DF267E}"/>
                </a:ext>
              </a:extLst>
            </p:cNvPr>
            <p:cNvSpPr/>
            <p:nvPr/>
          </p:nvSpPr>
          <p:spPr>
            <a:xfrm>
              <a:off x="6796584" y="1924334"/>
              <a:ext cx="1091821" cy="354842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D64A20AD-2F1F-404B-AE31-80837DE822B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342493" y="2279176"/>
              <a:ext cx="1" cy="627797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4B4F6B7-0F47-784B-A98C-EBDEDC345189}"/>
              </a:ext>
            </a:extLst>
          </p:cNvPr>
          <p:cNvGrpSpPr/>
          <p:nvPr/>
        </p:nvGrpSpPr>
        <p:grpSpPr>
          <a:xfrm>
            <a:off x="1651379" y="4885898"/>
            <a:ext cx="5595582" cy="1477328"/>
            <a:chOff x="1651379" y="4885898"/>
            <a:chExt cx="5595582" cy="1477328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43EE542-04CF-524B-945C-590AF7C4EE71}"/>
                </a:ext>
              </a:extLst>
            </p:cNvPr>
            <p:cNvSpPr/>
            <p:nvPr/>
          </p:nvSpPr>
          <p:spPr>
            <a:xfrm>
              <a:off x="5936776" y="5363570"/>
              <a:ext cx="1310185" cy="463379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76FDCB58-19A9-4647-A69F-EBB54485A9BC}"/>
                </a:ext>
              </a:extLst>
            </p:cNvPr>
            <p:cNvCxnSpPr/>
            <p:nvPr/>
          </p:nvCxnSpPr>
          <p:spPr>
            <a:xfrm flipH="1">
              <a:off x="4121624" y="5581934"/>
              <a:ext cx="1787857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44CA202-6498-1646-81CB-715E57DE3103}"/>
                </a:ext>
              </a:extLst>
            </p:cNvPr>
            <p:cNvSpPr txBox="1"/>
            <p:nvPr/>
          </p:nvSpPr>
          <p:spPr>
            <a:xfrm>
              <a:off x="1651379" y="4885898"/>
              <a:ext cx="2470245" cy="1477328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err="1"/>
                <a:t>Untuk</a:t>
              </a:r>
              <a:r>
                <a:rPr lang="en-US"/>
                <a:t> </a:t>
              </a:r>
              <a:r>
                <a:rPr lang="en-US" err="1"/>
                <a:t>menerima</a:t>
              </a:r>
              <a:r>
                <a:rPr lang="en-US"/>
                <a:t> </a:t>
              </a:r>
              <a:r>
                <a:rPr lang="en-US" err="1"/>
                <a:t>penugasan</a:t>
              </a:r>
              <a:r>
                <a:rPr lang="en-US"/>
                <a:t>, </a:t>
              </a:r>
              <a:r>
                <a:rPr lang="en-US" err="1"/>
                <a:t>kemudian</a:t>
              </a:r>
              <a:r>
                <a:rPr lang="en-US"/>
                <a:t> </a:t>
              </a:r>
              <a:r>
                <a:rPr lang="en-US" err="1"/>
                <a:t>nanti</a:t>
              </a:r>
              <a:r>
                <a:rPr lang="en-US"/>
                <a:t> </a:t>
              </a:r>
              <a:r>
                <a:rPr lang="en-US" err="1"/>
                <a:t>akan</a:t>
              </a:r>
              <a:r>
                <a:rPr lang="en-US"/>
                <a:t> </a:t>
              </a:r>
              <a:r>
                <a:rPr lang="en-US" err="1"/>
                <a:t>lanjut</a:t>
              </a:r>
              <a:r>
                <a:rPr lang="en-US"/>
                <a:t> </a:t>
              </a:r>
              <a:r>
                <a:rPr lang="en-US" err="1"/>
                <a:t>ke</a:t>
              </a:r>
              <a:r>
                <a:rPr lang="en-US"/>
                <a:t> </a:t>
              </a:r>
              <a:r>
                <a:rPr lang="en-US" err="1"/>
                <a:t>halaman</a:t>
              </a:r>
              <a:r>
                <a:rPr lang="en-US"/>
                <a:t> proses </a:t>
              </a:r>
              <a:r>
                <a:rPr lang="en-US" err="1"/>
                <a:t>validasi</a:t>
              </a:r>
              <a:r>
                <a:rPr lang="en-US"/>
                <a:t> </a:t>
              </a:r>
              <a:r>
                <a:rPr lang="en-US" err="1"/>
                <a:t>assesmen</a:t>
              </a:r>
              <a:r>
                <a:rPr lang="en-US"/>
                <a:t> </a:t>
              </a:r>
              <a:r>
                <a:rPr lang="en-US" err="1"/>
                <a:t>lapangan</a:t>
              </a:r>
              <a:endParaRPr lang="en-US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296E7C1E-EFBD-0B40-B5D1-654AA28E7B29}"/>
              </a:ext>
            </a:extLst>
          </p:cNvPr>
          <p:cNvGrpSpPr/>
          <p:nvPr/>
        </p:nvGrpSpPr>
        <p:grpSpPr>
          <a:xfrm>
            <a:off x="7260609" y="3429000"/>
            <a:ext cx="4931391" cy="2397305"/>
            <a:chOff x="7260609" y="3429000"/>
            <a:chExt cx="4931391" cy="2397305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FEEC334-569F-5C46-AF86-F367A426F60D}"/>
                </a:ext>
              </a:extLst>
            </p:cNvPr>
            <p:cNvSpPr/>
            <p:nvPr/>
          </p:nvSpPr>
          <p:spPr>
            <a:xfrm>
              <a:off x="7260609" y="5362926"/>
              <a:ext cx="1473958" cy="463379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5" name="Elbow Connector 24">
              <a:extLst>
                <a:ext uri="{FF2B5EF4-FFF2-40B4-BE49-F238E27FC236}">
                  <a16:creationId xmlns:a16="http://schemas.microsoft.com/office/drawing/2014/main" id="{2314ACF4-F059-914E-8E92-0CBFDDC7AD3D}"/>
                </a:ext>
              </a:extLst>
            </p:cNvPr>
            <p:cNvCxnSpPr>
              <a:cxnSpLocks/>
              <a:stCxn id="22" idx="3"/>
            </p:cNvCxnSpPr>
            <p:nvPr/>
          </p:nvCxnSpPr>
          <p:spPr>
            <a:xfrm flipV="1">
              <a:off x="8734567" y="4885898"/>
              <a:ext cx="2129053" cy="708718"/>
            </a:xfrm>
            <a:prstGeom prst="bentConnector3">
              <a:avLst>
                <a:gd name="adj1" fmla="val 100000"/>
              </a:avLst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4490A5FA-FCC4-2B44-AD09-06D643E98553}"/>
                </a:ext>
              </a:extLst>
            </p:cNvPr>
            <p:cNvSpPr txBox="1"/>
            <p:nvPr/>
          </p:nvSpPr>
          <p:spPr>
            <a:xfrm>
              <a:off x="9662612" y="3429000"/>
              <a:ext cx="2529388" cy="1477328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err="1"/>
                <a:t>Untuk</a:t>
              </a:r>
              <a:r>
                <a:rPr lang="en-US"/>
                <a:t> </a:t>
              </a:r>
              <a:r>
                <a:rPr lang="en-US" err="1"/>
                <a:t>menolak</a:t>
              </a:r>
              <a:r>
                <a:rPr lang="en-US"/>
                <a:t> </a:t>
              </a:r>
              <a:r>
                <a:rPr lang="en-US" err="1"/>
                <a:t>penugasan</a:t>
              </a:r>
              <a:r>
                <a:rPr lang="en-US"/>
                <a:t>. Jika </a:t>
              </a:r>
              <a:r>
                <a:rPr lang="en-US" err="1"/>
                <a:t>memilih</a:t>
              </a:r>
              <a:r>
                <a:rPr lang="en-US"/>
                <a:t> </a:t>
              </a:r>
              <a:r>
                <a:rPr lang="en-US" err="1"/>
                <a:t>ini</a:t>
              </a:r>
              <a:r>
                <a:rPr lang="en-US"/>
                <a:t>, </a:t>
              </a:r>
              <a:r>
                <a:rPr lang="en-US" err="1"/>
                <a:t>harap</a:t>
              </a:r>
              <a:r>
                <a:rPr lang="en-US"/>
                <a:t> </a:t>
              </a:r>
              <a:r>
                <a:rPr lang="en-US" err="1"/>
                <a:t>menuliskan</a:t>
              </a:r>
              <a:r>
                <a:rPr lang="en-US"/>
                <a:t> </a:t>
              </a:r>
              <a:r>
                <a:rPr lang="en-US" err="1"/>
                <a:t>alasan</a:t>
              </a:r>
              <a:r>
                <a:rPr lang="en-US"/>
                <a:t> </a:t>
              </a:r>
              <a:r>
                <a:rPr lang="en-US" err="1"/>
                <a:t>penolakannya</a:t>
              </a:r>
              <a:endParaRPr lang="en-US"/>
            </a:p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13553186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82C2DFD-8D62-6470-1036-BB5BA43F97D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9950"/>
          <a:stretch/>
        </p:blipFill>
        <p:spPr>
          <a:xfrm>
            <a:off x="168895" y="174659"/>
            <a:ext cx="4053784" cy="64521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ED834E0-BECD-699E-07EA-DDD37A4F8E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0051" b="28538"/>
          <a:stretch/>
        </p:blipFill>
        <p:spPr>
          <a:xfrm>
            <a:off x="4235232" y="174659"/>
            <a:ext cx="3449700" cy="645217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89F1905-A2F6-57E9-11FE-BCE4626EA0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1611"/>
          <a:stretch/>
        </p:blipFill>
        <p:spPr>
          <a:xfrm>
            <a:off x="7684932" y="41096"/>
            <a:ext cx="4479105" cy="6601149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9942FC51-4E6D-F6D4-2F69-2BBADABF5D6F}"/>
              </a:ext>
            </a:extLst>
          </p:cNvPr>
          <p:cNvGrpSpPr/>
          <p:nvPr/>
        </p:nvGrpSpPr>
        <p:grpSpPr>
          <a:xfrm>
            <a:off x="7788376" y="5162767"/>
            <a:ext cx="4311157" cy="1633589"/>
            <a:chOff x="7788376" y="5162767"/>
            <a:chExt cx="4311157" cy="1633589"/>
          </a:xfrm>
        </p:grpSpPr>
        <p:sp>
          <p:nvSpPr>
            <p:cNvPr id="7" name="Folded Corner 6">
              <a:extLst>
                <a:ext uri="{FF2B5EF4-FFF2-40B4-BE49-F238E27FC236}">
                  <a16:creationId xmlns:a16="http://schemas.microsoft.com/office/drawing/2014/main" id="{C5B3DF05-408B-1444-82B8-63CF5C12F26B}"/>
                </a:ext>
              </a:extLst>
            </p:cNvPr>
            <p:cNvSpPr/>
            <p:nvPr/>
          </p:nvSpPr>
          <p:spPr>
            <a:xfrm>
              <a:off x="7788376" y="5162767"/>
              <a:ext cx="1465215" cy="1633589"/>
            </a:xfrm>
            <a:prstGeom prst="foldedCorner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rgbClr val="FF0000"/>
                  </a:solidFill>
                </a:rPr>
                <a:t>Validator </a:t>
              </a:r>
              <a:r>
                <a:rPr lang="en-US" dirty="0" err="1">
                  <a:solidFill>
                    <a:srgbClr val="FF0000"/>
                  </a:solidFill>
                </a:rPr>
                <a:t>dapat</a:t>
              </a:r>
              <a:r>
                <a:rPr lang="en-US" dirty="0">
                  <a:solidFill>
                    <a:srgbClr val="FF0000"/>
                  </a:solidFill>
                </a:rPr>
                <a:t> Klik </a:t>
              </a:r>
              <a:r>
                <a:rPr lang="en-US" dirty="0" err="1">
                  <a:solidFill>
                    <a:srgbClr val="FF0000"/>
                  </a:solidFill>
                </a:rPr>
                <a:t>tombol</a:t>
              </a:r>
              <a:r>
                <a:rPr lang="en-US" dirty="0">
                  <a:solidFill>
                    <a:srgbClr val="FF0000"/>
                  </a:solidFill>
                </a:rPr>
                <a:t> Tanda </a:t>
              </a:r>
              <a:r>
                <a:rPr lang="en-US" dirty="0" err="1">
                  <a:solidFill>
                    <a:srgbClr val="FF0000"/>
                  </a:solidFill>
                </a:rPr>
                <a:t>tangani</a:t>
              </a:r>
              <a:r>
                <a:rPr lang="en-US" dirty="0">
                  <a:solidFill>
                    <a:srgbClr val="FF0000"/>
                  </a:solidFill>
                </a:rPr>
                <a:t> dan </a:t>
              </a:r>
              <a:r>
                <a:rPr lang="en-US" dirty="0" err="1">
                  <a:solidFill>
                    <a:srgbClr val="FF0000"/>
                  </a:solidFill>
                </a:rPr>
                <a:t>klik</a:t>
              </a:r>
              <a:r>
                <a:rPr lang="en-US" dirty="0">
                  <a:solidFill>
                    <a:srgbClr val="FF0000"/>
                  </a:solidFill>
                </a:rPr>
                <a:t> </a:t>
              </a:r>
              <a:r>
                <a:rPr lang="en-US" dirty="0" err="1">
                  <a:solidFill>
                    <a:srgbClr val="FF0000"/>
                  </a:solidFill>
                </a:rPr>
                <a:t>tombol</a:t>
              </a:r>
              <a:r>
                <a:rPr lang="en-US" dirty="0">
                  <a:solidFill>
                    <a:srgbClr val="FF0000"/>
                  </a:solidFill>
                </a:rPr>
                <a:t> </a:t>
              </a:r>
              <a:r>
                <a:rPr lang="en-US" dirty="0" err="1">
                  <a:solidFill>
                    <a:srgbClr val="FF0000"/>
                  </a:solidFill>
                </a:rPr>
                <a:t>Simpan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C3F185D-2A6A-D7C5-5882-B685939EECE6}"/>
                </a:ext>
              </a:extLst>
            </p:cNvPr>
            <p:cNvSpPr/>
            <p:nvPr/>
          </p:nvSpPr>
          <p:spPr>
            <a:xfrm>
              <a:off x="9524144" y="5496674"/>
              <a:ext cx="893852" cy="534256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177EB4C-3C39-46BE-3980-8CD569A3435A}"/>
                </a:ext>
              </a:extLst>
            </p:cNvPr>
            <p:cNvSpPr/>
            <p:nvPr/>
          </p:nvSpPr>
          <p:spPr>
            <a:xfrm>
              <a:off x="11568702" y="6369978"/>
              <a:ext cx="530831" cy="385282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</p:spTree>
    <p:extLst>
      <p:ext uri="{BB962C8B-B14F-4D97-AF65-F5344CB8AC3E}">
        <p14:creationId xmlns:p14="http://schemas.microsoft.com/office/powerpoint/2010/main" val="141518964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5655AAC1-8F2A-F244-A6ED-E471510DEAFC}"/>
              </a:ext>
            </a:extLst>
          </p:cNvPr>
          <p:cNvSpPr txBox="1"/>
          <p:nvPr/>
        </p:nvSpPr>
        <p:spPr>
          <a:xfrm>
            <a:off x="537663" y="200622"/>
            <a:ext cx="11146727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Proses </a:t>
            </a:r>
            <a:r>
              <a:rPr lang="en-US" sz="3600" b="1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Validasi</a:t>
            </a:r>
            <a:r>
              <a:rPr lang="en-US" sz="3600" b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3600" b="1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Assesmen</a:t>
            </a:r>
            <a:r>
              <a:rPr lang="en-US" sz="3600" b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3600" b="1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Lapangan</a:t>
            </a:r>
            <a:endParaRPr lang="en-US" sz="3600" b="1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234E3DD-F729-434D-93F1-5041A82E455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972" t="58293" r="3252" b="20796"/>
          <a:stretch/>
        </p:blipFill>
        <p:spPr>
          <a:xfrm>
            <a:off x="1910689" y="900749"/>
            <a:ext cx="7438022" cy="1514412"/>
          </a:xfrm>
          <a:prstGeom prst="rect">
            <a:avLst/>
          </a:prstGeom>
          <a:ln w="28575"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566AF46-EE44-1B4E-8C7A-DABDC048D21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5283"/>
          <a:stretch/>
        </p:blipFill>
        <p:spPr>
          <a:xfrm>
            <a:off x="1228305" y="3054265"/>
            <a:ext cx="8980216" cy="302504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5DEDA56E-B08E-B544-98CB-80C9BF4F483D}"/>
              </a:ext>
            </a:extLst>
          </p:cNvPr>
          <p:cNvGrpSpPr/>
          <p:nvPr/>
        </p:nvGrpSpPr>
        <p:grpSpPr>
          <a:xfrm>
            <a:off x="4189864" y="1471882"/>
            <a:ext cx="2825084" cy="1514412"/>
            <a:chOff x="1910687" y="1433015"/>
            <a:chExt cx="2743200" cy="1539631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4C7D3C8-FC34-EF4D-BEED-EF24E222EF6F}"/>
                </a:ext>
              </a:extLst>
            </p:cNvPr>
            <p:cNvSpPr/>
            <p:nvPr/>
          </p:nvSpPr>
          <p:spPr>
            <a:xfrm>
              <a:off x="1910687" y="1433015"/>
              <a:ext cx="2743200" cy="928048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7ECCB397-BA26-4A4F-BB4B-EE9343B9C62B}"/>
                </a:ext>
              </a:extLst>
            </p:cNvPr>
            <p:cNvCxnSpPr>
              <a:cxnSpLocks/>
              <a:stCxn id="4" idx="2"/>
            </p:cNvCxnSpPr>
            <p:nvPr/>
          </p:nvCxnSpPr>
          <p:spPr>
            <a:xfrm>
              <a:off x="3282287" y="2361063"/>
              <a:ext cx="0" cy="611583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1057034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5655AAC1-8F2A-F244-A6ED-E471510DEAFC}"/>
              </a:ext>
            </a:extLst>
          </p:cNvPr>
          <p:cNvSpPr txBox="1"/>
          <p:nvPr/>
        </p:nvSpPr>
        <p:spPr>
          <a:xfrm>
            <a:off x="537663" y="200622"/>
            <a:ext cx="11146727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Proses </a:t>
            </a:r>
            <a:r>
              <a:rPr lang="en-US" sz="3600" b="1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Validasi</a:t>
            </a:r>
            <a:r>
              <a:rPr lang="en-US" sz="3600" b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3600" b="1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Assesmen</a:t>
            </a:r>
            <a:r>
              <a:rPr lang="en-US" sz="3600" b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3600" b="1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Lapangan</a:t>
            </a:r>
            <a:endParaRPr lang="en-US" sz="3600" b="1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566AF46-EE44-1B4E-8C7A-DABDC048D21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5283"/>
          <a:stretch/>
        </p:blipFill>
        <p:spPr>
          <a:xfrm>
            <a:off x="1878841" y="1024764"/>
            <a:ext cx="8434317" cy="2841150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DA7A2498-7CB3-D34F-975C-46CA948A5179}"/>
              </a:ext>
            </a:extLst>
          </p:cNvPr>
          <p:cNvGrpSpPr/>
          <p:nvPr/>
        </p:nvGrpSpPr>
        <p:grpSpPr>
          <a:xfrm>
            <a:off x="1451439" y="2579427"/>
            <a:ext cx="6723565" cy="4077951"/>
            <a:chOff x="1451439" y="2579427"/>
            <a:chExt cx="6723565" cy="4077951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1A74D7F-82E9-7E49-9C81-3962F8D62235}"/>
                </a:ext>
              </a:extLst>
            </p:cNvPr>
            <p:cNvSpPr/>
            <p:nvPr/>
          </p:nvSpPr>
          <p:spPr>
            <a:xfrm>
              <a:off x="7451677" y="2579427"/>
              <a:ext cx="723327" cy="412843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Elbow Connector 12">
              <a:extLst>
                <a:ext uri="{FF2B5EF4-FFF2-40B4-BE49-F238E27FC236}">
                  <a16:creationId xmlns:a16="http://schemas.microsoft.com/office/drawing/2014/main" id="{34C89F03-FE62-6845-BA64-CD5CF54B06FD}"/>
                </a:ext>
              </a:extLst>
            </p:cNvPr>
            <p:cNvCxnSpPr>
              <a:cxnSpLocks/>
              <a:endCxn id="14" idx="3"/>
            </p:cNvCxnSpPr>
            <p:nvPr/>
          </p:nvCxnSpPr>
          <p:spPr>
            <a:xfrm rot="5400000">
              <a:off x="6434832" y="3880751"/>
              <a:ext cx="2348878" cy="571915"/>
            </a:xfrm>
            <a:prstGeom prst="bentConnector2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7AA10FB6-431E-8445-99D8-4D3556390E4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1451439" y="4024915"/>
              <a:ext cx="5871874" cy="26324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1383456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87E6647-3EDB-3F45-AAA5-1AF2D1ABD17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5283"/>
          <a:stretch/>
        </p:blipFill>
        <p:spPr>
          <a:xfrm>
            <a:off x="991737" y="1065707"/>
            <a:ext cx="9530687" cy="321046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655AAC1-8F2A-F244-A6ED-E471510DEAFC}"/>
              </a:ext>
            </a:extLst>
          </p:cNvPr>
          <p:cNvSpPr txBox="1"/>
          <p:nvPr/>
        </p:nvSpPr>
        <p:spPr>
          <a:xfrm>
            <a:off x="537663" y="200622"/>
            <a:ext cx="11146727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Proses </a:t>
            </a:r>
            <a:r>
              <a:rPr lang="en-US" sz="3600" b="1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Validasi</a:t>
            </a:r>
            <a:r>
              <a:rPr lang="en-US" sz="3600" b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3600" b="1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Assesmen</a:t>
            </a:r>
            <a:r>
              <a:rPr lang="en-US" sz="3600" b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3600" b="1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Lapangan</a:t>
            </a:r>
            <a:endParaRPr lang="en-US" sz="3600" b="1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6D0D07B-DC33-E84B-8BB1-9928CF95F40A}"/>
              </a:ext>
            </a:extLst>
          </p:cNvPr>
          <p:cNvGrpSpPr/>
          <p:nvPr/>
        </p:nvGrpSpPr>
        <p:grpSpPr>
          <a:xfrm>
            <a:off x="1787857" y="2838731"/>
            <a:ext cx="4176215" cy="3384645"/>
            <a:chOff x="1787857" y="3029803"/>
            <a:chExt cx="4176215" cy="3384645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8DEF8909-43FB-D74F-931E-1A349F24DF6E}"/>
                </a:ext>
              </a:extLst>
            </p:cNvPr>
            <p:cNvSpPr/>
            <p:nvPr/>
          </p:nvSpPr>
          <p:spPr>
            <a:xfrm>
              <a:off x="3425588" y="3029803"/>
              <a:ext cx="887105" cy="399197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EC0314D0-D9CE-504D-8891-781099F06574}"/>
                </a:ext>
              </a:extLst>
            </p:cNvPr>
            <p:cNvCxnSpPr>
              <a:stCxn id="2" idx="2"/>
            </p:cNvCxnSpPr>
            <p:nvPr/>
          </p:nvCxnSpPr>
          <p:spPr>
            <a:xfrm>
              <a:off x="3869141" y="3429000"/>
              <a:ext cx="6823" cy="126583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Folded Corner 8">
              <a:extLst>
                <a:ext uri="{FF2B5EF4-FFF2-40B4-BE49-F238E27FC236}">
                  <a16:creationId xmlns:a16="http://schemas.microsoft.com/office/drawing/2014/main" id="{D9E09DC7-B85E-4146-B79B-FDE3235B61C7}"/>
                </a:ext>
              </a:extLst>
            </p:cNvPr>
            <p:cNvSpPr/>
            <p:nvPr/>
          </p:nvSpPr>
          <p:spPr>
            <a:xfrm>
              <a:off x="1787857" y="4681182"/>
              <a:ext cx="4176215" cy="1733266"/>
            </a:xfrm>
            <a:prstGeom prst="foldedCorner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err="1">
                  <a:solidFill>
                    <a:srgbClr val="FF0000"/>
                  </a:solidFill>
                </a:rPr>
                <a:t>Klik</a:t>
              </a:r>
              <a:r>
                <a:rPr lang="en-US">
                  <a:solidFill>
                    <a:srgbClr val="FF0000"/>
                  </a:solidFill>
                </a:rPr>
                <a:t> </a:t>
              </a:r>
              <a:r>
                <a:rPr lang="en-US" err="1">
                  <a:solidFill>
                    <a:srgbClr val="FF0000"/>
                  </a:solidFill>
                </a:rPr>
                <a:t>untuk</a:t>
              </a:r>
              <a:r>
                <a:rPr lang="en-US">
                  <a:solidFill>
                    <a:srgbClr val="FF0000"/>
                  </a:solidFill>
                </a:rPr>
                <a:t> </a:t>
              </a:r>
              <a:r>
                <a:rPr lang="en-US" err="1">
                  <a:solidFill>
                    <a:srgbClr val="FF0000"/>
                  </a:solidFill>
                </a:rPr>
                <a:t>mulai</a:t>
              </a:r>
              <a:r>
                <a:rPr lang="en-US">
                  <a:solidFill>
                    <a:srgbClr val="FF0000"/>
                  </a:solidFill>
                </a:rPr>
                <a:t> </a:t>
              </a:r>
              <a:r>
                <a:rPr lang="en-US" err="1">
                  <a:solidFill>
                    <a:srgbClr val="FF0000"/>
                  </a:solidFill>
                </a:rPr>
                <a:t>mengomentari</a:t>
              </a:r>
              <a:r>
                <a:rPr lang="en-US">
                  <a:solidFill>
                    <a:srgbClr val="FF0000"/>
                  </a:solidFill>
                </a:rPr>
                <a:t> </a:t>
              </a:r>
              <a:r>
                <a:rPr lang="en-US" err="1">
                  <a:solidFill>
                    <a:srgbClr val="FF0000"/>
                  </a:solidFill>
                </a:rPr>
                <a:t>Validasi</a:t>
              </a:r>
              <a:r>
                <a:rPr lang="en-US">
                  <a:solidFill>
                    <a:srgbClr val="FF0000"/>
                  </a:solidFill>
                </a:rPr>
                <a:t> </a:t>
              </a:r>
              <a:r>
                <a:rPr lang="en-US" err="1">
                  <a:solidFill>
                    <a:srgbClr val="FF0000"/>
                  </a:solidFill>
                </a:rPr>
                <a:t>Assesmen</a:t>
              </a:r>
              <a:r>
                <a:rPr lang="en-US">
                  <a:solidFill>
                    <a:srgbClr val="FF0000"/>
                  </a:solidFill>
                </a:rPr>
                <a:t> </a:t>
              </a:r>
              <a:r>
                <a:rPr lang="en-US" err="1">
                  <a:solidFill>
                    <a:srgbClr val="FF0000"/>
                  </a:solidFill>
                </a:rPr>
                <a:t>Lapangan</a:t>
              </a:r>
              <a:endParaRPr lang="en-US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6398132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87E6647-3EDB-3F45-AAA5-1AF2D1ABD17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490146" y="1079354"/>
            <a:ext cx="8486368" cy="441715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655AAC1-8F2A-F244-A6ED-E471510DEAFC}"/>
              </a:ext>
            </a:extLst>
          </p:cNvPr>
          <p:cNvSpPr txBox="1"/>
          <p:nvPr/>
        </p:nvSpPr>
        <p:spPr>
          <a:xfrm>
            <a:off x="537663" y="200622"/>
            <a:ext cx="11146727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Proses </a:t>
            </a:r>
            <a:r>
              <a:rPr lang="en-US" sz="3600" b="1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Validasi</a:t>
            </a:r>
            <a:r>
              <a:rPr lang="en-US" sz="3600" b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3600" b="1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Assesmen</a:t>
            </a:r>
            <a:r>
              <a:rPr lang="en-US" sz="3600" b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3600" b="1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Lapangan</a:t>
            </a:r>
            <a:endParaRPr lang="en-US" sz="3600" b="1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7342178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tangle 60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Freeform: Shape 62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Freeform: Shape 68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1" name="Isosceles Triangle 70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Isosceles Triangle 72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655AAC1-8F2A-F244-A6ED-E471510DEAFC}"/>
              </a:ext>
            </a:extLst>
          </p:cNvPr>
          <p:cNvSpPr txBox="1"/>
          <p:nvPr/>
        </p:nvSpPr>
        <p:spPr>
          <a:xfrm>
            <a:off x="537663" y="114895"/>
            <a:ext cx="11146727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Dashboard Validator</a:t>
            </a:r>
          </a:p>
        </p:txBody>
      </p:sp>
      <p:pic>
        <p:nvPicPr>
          <p:cNvPr id="12" name="Content Placeholder 4">
            <a:extLst>
              <a:ext uri="{FF2B5EF4-FFF2-40B4-BE49-F238E27FC236}">
                <a16:creationId xmlns:a16="http://schemas.microsoft.com/office/drawing/2014/main" id="{C042B3E6-85D5-CE4D-89F9-6C76190B319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37662" y="994348"/>
            <a:ext cx="10896357" cy="5671556"/>
          </a:xfrm>
          <a:prstGeom prst="rect">
            <a:avLst/>
          </a:prstGeom>
          <a:ln w="38100">
            <a:solidFill>
              <a:schemeClr val="accent4">
                <a:lumMod val="40000"/>
                <a:lumOff val="6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597815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A0C62484-91BE-4743-8BD6-7A2BDBEBD8E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689041" y="1142341"/>
            <a:ext cx="9106338" cy="473985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655AAC1-8F2A-F244-A6ED-E471510DEAFC}"/>
              </a:ext>
            </a:extLst>
          </p:cNvPr>
          <p:cNvSpPr txBox="1"/>
          <p:nvPr/>
        </p:nvSpPr>
        <p:spPr>
          <a:xfrm>
            <a:off x="537663" y="200622"/>
            <a:ext cx="11146727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Proses </a:t>
            </a:r>
            <a:r>
              <a:rPr lang="en-US" sz="3600" b="1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Validasi</a:t>
            </a:r>
            <a:r>
              <a:rPr lang="en-US" sz="3600" b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3600" b="1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Assesmen</a:t>
            </a:r>
            <a:r>
              <a:rPr lang="en-US" sz="3600" b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3600" b="1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Lapangan</a:t>
            </a:r>
            <a:endParaRPr lang="en-US" sz="3600" b="1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0E5F248-2E6D-3342-9617-3D93828C198A}"/>
              </a:ext>
            </a:extLst>
          </p:cNvPr>
          <p:cNvGrpSpPr/>
          <p:nvPr/>
        </p:nvGrpSpPr>
        <p:grpSpPr>
          <a:xfrm>
            <a:off x="5036024" y="4130665"/>
            <a:ext cx="1992565" cy="1342086"/>
            <a:chOff x="3616653" y="1705969"/>
            <a:chExt cx="1992565" cy="1342086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7458E5AD-6A34-B248-A210-ACE119D82CDD}"/>
                </a:ext>
              </a:extLst>
            </p:cNvPr>
            <p:cNvSpPr/>
            <p:nvPr/>
          </p:nvSpPr>
          <p:spPr>
            <a:xfrm>
              <a:off x="3875964" y="1705969"/>
              <a:ext cx="1160060" cy="286603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0AEC0664-43D4-B340-A1E2-68A3ECD2DA8D}"/>
                </a:ext>
              </a:extLst>
            </p:cNvPr>
            <p:cNvCxnSpPr/>
            <p:nvPr/>
          </p:nvCxnSpPr>
          <p:spPr>
            <a:xfrm>
              <a:off x="4449170" y="2019869"/>
              <a:ext cx="0" cy="464024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FC97A34-888A-2642-AB6E-63E737CB455D}"/>
                </a:ext>
              </a:extLst>
            </p:cNvPr>
            <p:cNvSpPr txBox="1"/>
            <p:nvPr/>
          </p:nvSpPr>
          <p:spPr>
            <a:xfrm>
              <a:off x="3616653" y="2524835"/>
              <a:ext cx="1992565" cy="52322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400" dirty="0" err="1">
                  <a:solidFill>
                    <a:srgbClr val="FF0000"/>
                  </a:solidFill>
                </a:rPr>
                <a:t>Klik</a:t>
              </a:r>
              <a:r>
                <a:rPr lang="en-US" sz="1400" dirty="0">
                  <a:solidFill>
                    <a:srgbClr val="FF0000"/>
                  </a:solidFill>
                </a:rPr>
                <a:t> </a:t>
              </a:r>
              <a:r>
                <a:rPr lang="en-US" sz="1400" dirty="0" err="1">
                  <a:solidFill>
                    <a:srgbClr val="FF0000"/>
                  </a:solidFill>
                </a:rPr>
                <a:t>tombol</a:t>
              </a:r>
              <a:r>
                <a:rPr lang="en-US" sz="1400" dirty="0">
                  <a:solidFill>
                    <a:srgbClr val="FF0000"/>
                  </a:solidFill>
                </a:rPr>
                <a:t> </a:t>
              </a:r>
              <a:r>
                <a:rPr lang="en-US" sz="1400" dirty="0" err="1">
                  <a:solidFill>
                    <a:srgbClr val="FF0000"/>
                  </a:solidFill>
                </a:rPr>
                <a:t>ini</a:t>
              </a:r>
              <a:r>
                <a:rPr lang="en-US" sz="1400" dirty="0">
                  <a:solidFill>
                    <a:srgbClr val="FF0000"/>
                  </a:solidFill>
                </a:rPr>
                <a:t> </a:t>
              </a:r>
              <a:r>
                <a:rPr lang="en-US" sz="1400" dirty="0" err="1">
                  <a:solidFill>
                    <a:srgbClr val="FF0000"/>
                  </a:solidFill>
                </a:rPr>
                <a:t>untuk</a:t>
              </a:r>
              <a:r>
                <a:rPr lang="en-US" sz="1400" dirty="0">
                  <a:solidFill>
                    <a:srgbClr val="FF0000"/>
                  </a:solidFill>
                </a:rPr>
                <a:t> </a:t>
              </a:r>
              <a:r>
                <a:rPr lang="en-US" sz="1400" dirty="0" err="1">
                  <a:solidFill>
                    <a:srgbClr val="FF0000"/>
                  </a:solidFill>
                </a:rPr>
                <a:t>mengomentari</a:t>
              </a:r>
              <a:endParaRPr lang="en-US" sz="14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EDF3CC5-8948-6745-A46F-BB5657F22209}"/>
              </a:ext>
            </a:extLst>
          </p:cNvPr>
          <p:cNvGrpSpPr/>
          <p:nvPr/>
        </p:nvGrpSpPr>
        <p:grpSpPr>
          <a:xfrm>
            <a:off x="2552132" y="2432276"/>
            <a:ext cx="4053385" cy="953827"/>
            <a:chOff x="982639" y="5472752"/>
            <a:chExt cx="4053385" cy="953827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12DE76E-6F04-D349-9AA0-8308BDCEF45B}"/>
                </a:ext>
              </a:extLst>
            </p:cNvPr>
            <p:cNvSpPr/>
            <p:nvPr/>
          </p:nvSpPr>
          <p:spPr>
            <a:xfrm>
              <a:off x="982639" y="5472752"/>
              <a:ext cx="1078173" cy="750627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C2357EA7-AD3A-4840-8813-E6B2A1DBD26B}"/>
                </a:ext>
              </a:extLst>
            </p:cNvPr>
            <p:cNvCxnSpPr/>
            <p:nvPr/>
          </p:nvCxnSpPr>
          <p:spPr>
            <a:xfrm>
              <a:off x="2088107" y="5854890"/>
              <a:ext cx="1009935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25C010D-6316-C14E-86E9-E00784C14F87}"/>
                </a:ext>
              </a:extLst>
            </p:cNvPr>
            <p:cNvSpPr txBox="1"/>
            <p:nvPr/>
          </p:nvSpPr>
          <p:spPr>
            <a:xfrm>
              <a:off x="3193576" y="5595582"/>
              <a:ext cx="1842448" cy="830997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600">
                  <a:solidFill>
                    <a:srgbClr val="FF0000"/>
                  </a:solidFill>
                </a:rPr>
                <a:t>Status </a:t>
              </a:r>
              <a:r>
                <a:rPr lang="en-US" sz="1600" err="1">
                  <a:solidFill>
                    <a:srgbClr val="FF0000"/>
                  </a:solidFill>
                </a:rPr>
                <a:t>pengerjaan</a:t>
              </a:r>
              <a:r>
                <a:rPr lang="en-US" sz="1600">
                  <a:solidFill>
                    <a:srgbClr val="FF0000"/>
                  </a:solidFill>
                </a:rPr>
                <a:t> </a:t>
              </a:r>
              <a:r>
                <a:rPr lang="en-US" sz="1600" err="1">
                  <a:solidFill>
                    <a:srgbClr val="FF0000"/>
                  </a:solidFill>
                </a:rPr>
                <a:t>validasi</a:t>
              </a:r>
              <a:r>
                <a:rPr lang="en-US" sz="1600">
                  <a:solidFill>
                    <a:srgbClr val="FF0000"/>
                  </a:solidFill>
                </a:rPr>
                <a:t> </a:t>
              </a:r>
              <a:r>
                <a:rPr lang="en-US" sz="1600" err="1">
                  <a:solidFill>
                    <a:srgbClr val="FF0000"/>
                  </a:solidFill>
                </a:rPr>
                <a:t>assemen</a:t>
              </a:r>
              <a:r>
                <a:rPr lang="en-US" sz="1600">
                  <a:solidFill>
                    <a:srgbClr val="FF0000"/>
                  </a:solidFill>
                </a:rPr>
                <a:t> </a:t>
              </a:r>
              <a:r>
                <a:rPr lang="en-US" sz="1600" err="1">
                  <a:solidFill>
                    <a:srgbClr val="FF0000"/>
                  </a:solidFill>
                </a:rPr>
                <a:t>lapangan</a:t>
              </a:r>
              <a:endParaRPr lang="en-US" sz="160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518215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5655AAC1-8F2A-F244-A6ED-E471510DEAFC}"/>
              </a:ext>
            </a:extLst>
          </p:cNvPr>
          <p:cNvSpPr txBox="1"/>
          <p:nvPr/>
        </p:nvSpPr>
        <p:spPr>
          <a:xfrm>
            <a:off x="537663" y="200622"/>
            <a:ext cx="11146727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Proses </a:t>
            </a:r>
            <a:r>
              <a:rPr lang="en-US" sz="3600" b="1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Validasi</a:t>
            </a:r>
            <a:r>
              <a:rPr lang="en-US" sz="3600" b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3600" b="1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Assesmen</a:t>
            </a:r>
            <a:r>
              <a:rPr lang="en-US" sz="3600" b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3600" b="1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Lapangan</a:t>
            </a:r>
            <a:endParaRPr lang="en-US" sz="3600" b="1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566AF46-EE44-1B4E-8C7A-DABDC048D21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278636" y="1239841"/>
            <a:ext cx="9780304" cy="5040198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C2FBC26B-7C73-B545-97C2-F3FBD417FA87}"/>
              </a:ext>
            </a:extLst>
          </p:cNvPr>
          <p:cNvGrpSpPr/>
          <p:nvPr/>
        </p:nvGrpSpPr>
        <p:grpSpPr>
          <a:xfrm>
            <a:off x="4653887" y="3551829"/>
            <a:ext cx="1583140" cy="1872060"/>
            <a:chOff x="3671248" y="3429000"/>
            <a:chExt cx="1583140" cy="187206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55008399-9965-744D-A3A0-47732C7063A8}"/>
                </a:ext>
              </a:extLst>
            </p:cNvPr>
            <p:cNvSpPr/>
            <p:nvPr/>
          </p:nvSpPr>
          <p:spPr>
            <a:xfrm>
              <a:off x="4121624" y="3429000"/>
              <a:ext cx="327546" cy="228600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A8BDCB95-4386-474C-9768-46C44DB55EB0}"/>
                </a:ext>
              </a:extLst>
            </p:cNvPr>
            <p:cNvCxnSpPr/>
            <p:nvPr/>
          </p:nvCxnSpPr>
          <p:spPr>
            <a:xfrm>
              <a:off x="4285397" y="3684896"/>
              <a:ext cx="0" cy="600501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F9BEF6B-822F-C14A-BC83-A32646AFBFCB}"/>
                </a:ext>
              </a:extLst>
            </p:cNvPr>
            <p:cNvSpPr txBox="1"/>
            <p:nvPr/>
          </p:nvSpPr>
          <p:spPr>
            <a:xfrm>
              <a:off x="3671248" y="4285397"/>
              <a:ext cx="1583140" cy="1015663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500" dirty="0" err="1">
                  <a:solidFill>
                    <a:srgbClr val="FF0000"/>
                  </a:solidFill>
                </a:rPr>
                <a:t>Tekan</a:t>
              </a:r>
              <a:r>
                <a:rPr lang="en-US" sz="1500" dirty="0">
                  <a:solidFill>
                    <a:srgbClr val="FF0000"/>
                  </a:solidFill>
                </a:rPr>
                <a:t> </a:t>
              </a:r>
              <a:r>
                <a:rPr lang="en-US" sz="1500" dirty="0" err="1">
                  <a:solidFill>
                    <a:srgbClr val="FF0000"/>
                  </a:solidFill>
                </a:rPr>
                <a:t>tombol</a:t>
              </a:r>
              <a:r>
                <a:rPr lang="en-US" sz="1500" dirty="0">
                  <a:solidFill>
                    <a:srgbClr val="FF0000"/>
                  </a:solidFill>
                </a:rPr>
                <a:t> </a:t>
              </a:r>
              <a:r>
                <a:rPr lang="en-US" sz="1500" dirty="0" err="1">
                  <a:solidFill>
                    <a:srgbClr val="FF0000"/>
                  </a:solidFill>
                </a:rPr>
                <a:t>ini</a:t>
              </a:r>
              <a:r>
                <a:rPr lang="en-US" sz="1500" dirty="0">
                  <a:solidFill>
                    <a:srgbClr val="FF0000"/>
                  </a:solidFill>
                </a:rPr>
                <a:t> </a:t>
              </a:r>
              <a:r>
                <a:rPr lang="en-US" sz="1500" dirty="0" err="1">
                  <a:solidFill>
                    <a:srgbClr val="FF0000"/>
                  </a:solidFill>
                </a:rPr>
                <a:t>jika</a:t>
              </a:r>
              <a:r>
                <a:rPr lang="en-US" sz="1500" dirty="0">
                  <a:solidFill>
                    <a:srgbClr val="FF0000"/>
                  </a:solidFill>
                </a:rPr>
                <a:t> </a:t>
              </a:r>
              <a:r>
                <a:rPr lang="en-US" sz="1500" dirty="0" err="1">
                  <a:solidFill>
                    <a:srgbClr val="FF0000"/>
                  </a:solidFill>
                </a:rPr>
                <a:t>sudah</a:t>
              </a:r>
              <a:r>
                <a:rPr lang="en-US" sz="1500" dirty="0">
                  <a:solidFill>
                    <a:srgbClr val="FF0000"/>
                  </a:solidFill>
                </a:rPr>
                <a:t> </a:t>
              </a:r>
              <a:r>
                <a:rPr lang="en-US" sz="1500" dirty="0" err="1">
                  <a:solidFill>
                    <a:srgbClr val="FF0000"/>
                  </a:solidFill>
                </a:rPr>
                <a:t>selesai</a:t>
              </a:r>
              <a:r>
                <a:rPr lang="en-US" sz="1500" dirty="0">
                  <a:solidFill>
                    <a:srgbClr val="FF0000"/>
                  </a:solidFill>
                </a:rPr>
                <a:t> </a:t>
              </a:r>
              <a:r>
                <a:rPr lang="en-US" sz="1500" dirty="0" err="1">
                  <a:solidFill>
                    <a:srgbClr val="FF0000"/>
                  </a:solidFill>
                </a:rPr>
                <a:t>memberikan</a:t>
              </a:r>
              <a:r>
                <a:rPr lang="en-US" sz="1500" dirty="0">
                  <a:solidFill>
                    <a:srgbClr val="FF0000"/>
                  </a:solidFill>
                </a:rPr>
                <a:t> </a:t>
              </a:r>
              <a:r>
                <a:rPr lang="en-US" sz="1500" dirty="0" err="1">
                  <a:solidFill>
                    <a:srgbClr val="FF0000"/>
                  </a:solidFill>
                </a:rPr>
                <a:t>komentar</a:t>
              </a:r>
              <a:endParaRPr lang="en-US" sz="1500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039644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5655AAC1-8F2A-F244-A6ED-E471510DEAFC}"/>
              </a:ext>
            </a:extLst>
          </p:cNvPr>
          <p:cNvSpPr txBox="1"/>
          <p:nvPr/>
        </p:nvSpPr>
        <p:spPr>
          <a:xfrm>
            <a:off x="537663" y="200622"/>
            <a:ext cx="11146727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Proses </a:t>
            </a:r>
            <a:r>
              <a:rPr lang="en-US" sz="3600" b="1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Validasi</a:t>
            </a:r>
            <a:r>
              <a:rPr lang="en-US" sz="3600" b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3600" b="1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Assesmen</a:t>
            </a:r>
            <a:r>
              <a:rPr lang="en-US" sz="3600" b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3600" b="1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Lapangan</a:t>
            </a:r>
            <a:endParaRPr lang="en-US" sz="3600" b="1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566AF46-EE44-1B4E-8C7A-DABDC048D21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278636" y="1239840"/>
            <a:ext cx="9780304" cy="5040198"/>
          </a:xfrm>
          <a:prstGeom prst="rect">
            <a:avLst/>
          </a:prstGeom>
        </p:spPr>
      </p:pic>
      <p:sp>
        <p:nvSpPr>
          <p:cNvPr id="2" name="Folded Corner 1">
            <a:extLst>
              <a:ext uri="{FF2B5EF4-FFF2-40B4-BE49-F238E27FC236}">
                <a16:creationId xmlns:a16="http://schemas.microsoft.com/office/drawing/2014/main" id="{2277E4E5-E047-2145-8171-39F1E2AA6B73}"/>
              </a:ext>
            </a:extLst>
          </p:cNvPr>
          <p:cNvSpPr/>
          <p:nvPr/>
        </p:nvSpPr>
        <p:spPr>
          <a:xfrm>
            <a:off x="1487606" y="1610436"/>
            <a:ext cx="2347415" cy="2715904"/>
          </a:xfrm>
          <a:prstGeom prst="foldedCorne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>
                <a:solidFill>
                  <a:srgbClr val="FF0000"/>
                </a:solidFill>
              </a:rPr>
              <a:t>Catatan</a:t>
            </a:r>
            <a:r>
              <a:rPr lang="en-US">
                <a:solidFill>
                  <a:srgbClr val="FF0000"/>
                </a:solidFill>
              </a:rPr>
              <a:t>:</a:t>
            </a:r>
          </a:p>
          <a:p>
            <a:pPr algn="ctr"/>
            <a:r>
              <a:rPr lang="en-US" err="1">
                <a:solidFill>
                  <a:srgbClr val="FF0000"/>
                </a:solidFill>
              </a:rPr>
              <a:t>Peringatan</a:t>
            </a:r>
            <a:r>
              <a:rPr lang="en-US">
                <a:solidFill>
                  <a:srgbClr val="FF0000"/>
                </a:solidFill>
              </a:rPr>
              <a:t> </a:t>
            </a:r>
            <a:r>
              <a:rPr lang="en-US" err="1">
                <a:solidFill>
                  <a:srgbClr val="FF0000"/>
                </a:solidFill>
              </a:rPr>
              <a:t>ini</a:t>
            </a:r>
            <a:r>
              <a:rPr lang="en-US">
                <a:solidFill>
                  <a:srgbClr val="FF0000"/>
                </a:solidFill>
              </a:rPr>
              <a:t> </a:t>
            </a:r>
            <a:r>
              <a:rPr lang="en-US" err="1">
                <a:solidFill>
                  <a:srgbClr val="FF0000"/>
                </a:solidFill>
              </a:rPr>
              <a:t>akan</a:t>
            </a:r>
            <a:r>
              <a:rPr lang="en-US">
                <a:solidFill>
                  <a:srgbClr val="FF0000"/>
                </a:solidFill>
              </a:rPr>
              <a:t> </a:t>
            </a:r>
            <a:r>
              <a:rPr lang="en-US" err="1">
                <a:solidFill>
                  <a:srgbClr val="FF0000"/>
                </a:solidFill>
              </a:rPr>
              <a:t>muncul</a:t>
            </a:r>
            <a:r>
              <a:rPr lang="en-US">
                <a:solidFill>
                  <a:srgbClr val="FF0000"/>
                </a:solidFill>
              </a:rPr>
              <a:t> </a:t>
            </a:r>
            <a:r>
              <a:rPr lang="en-US" err="1">
                <a:solidFill>
                  <a:srgbClr val="FF0000"/>
                </a:solidFill>
              </a:rPr>
              <a:t>jika</a:t>
            </a:r>
            <a:r>
              <a:rPr lang="en-US">
                <a:solidFill>
                  <a:srgbClr val="FF0000"/>
                </a:solidFill>
              </a:rPr>
              <a:t> </a:t>
            </a:r>
            <a:r>
              <a:rPr lang="en-US" err="1">
                <a:solidFill>
                  <a:srgbClr val="FF0000"/>
                </a:solidFill>
              </a:rPr>
              <a:t>komentar</a:t>
            </a:r>
            <a:r>
              <a:rPr lang="en-US">
                <a:solidFill>
                  <a:srgbClr val="FF0000"/>
                </a:solidFill>
              </a:rPr>
              <a:t> yang </a:t>
            </a:r>
            <a:r>
              <a:rPr lang="en-US" err="1">
                <a:solidFill>
                  <a:srgbClr val="FF0000"/>
                </a:solidFill>
              </a:rPr>
              <a:t>diisi</a:t>
            </a:r>
            <a:r>
              <a:rPr lang="en-US">
                <a:solidFill>
                  <a:srgbClr val="FF0000"/>
                </a:solidFill>
              </a:rPr>
              <a:t> </a:t>
            </a:r>
            <a:r>
              <a:rPr lang="en-US" err="1">
                <a:solidFill>
                  <a:srgbClr val="FF0000"/>
                </a:solidFill>
              </a:rPr>
              <a:t>kurang</a:t>
            </a:r>
            <a:r>
              <a:rPr lang="en-US">
                <a:solidFill>
                  <a:srgbClr val="FF0000"/>
                </a:solidFill>
              </a:rPr>
              <a:t> </a:t>
            </a:r>
            <a:r>
              <a:rPr lang="en-US" err="1">
                <a:solidFill>
                  <a:srgbClr val="FF0000"/>
                </a:solidFill>
              </a:rPr>
              <a:t>dari</a:t>
            </a:r>
            <a:r>
              <a:rPr lang="en-US">
                <a:solidFill>
                  <a:srgbClr val="FF0000"/>
                </a:solidFill>
              </a:rPr>
              <a:t> 75 </a:t>
            </a:r>
            <a:r>
              <a:rPr lang="en-US" err="1">
                <a:solidFill>
                  <a:srgbClr val="FF0000"/>
                </a:solidFill>
              </a:rPr>
              <a:t>karakter</a:t>
            </a:r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78405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5655AAC1-8F2A-F244-A6ED-E471510DEAFC}"/>
              </a:ext>
            </a:extLst>
          </p:cNvPr>
          <p:cNvSpPr txBox="1"/>
          <p:nvPr/>
        </p:nvSpPr>
        <p:spPr>
          <a:xfrm>
            <a:off x="537663" y="200622"/>
            <a:ext cx="11146727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Proses </a:t>
            </a:r>
            <a:r>
              <a:rPr lang="en-US" sz="3600" b="1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Validasi</a:t>
            </a:r>
            <a:r>
              <a:rPr lang="en-US" sz="3600" b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3600" b="1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Assesmen</a:t>
            </a:r>
            <a:r>
              <a:rPr lang="en-US" sz="3600" b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3600" b="1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Lapangan</a:t>
            </a:r>
            <a:endParaRPr lang="en-US" sz="3600" b="1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566AF46-EE44-1B4E-8C7A-DABDC048D21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278637" y="1239841"/>
            <a:ext cx="9780302" cy="5040197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7053EDEA-AF85-EF42-91A9-E9B55A09A4D4}"/>
              </a:ext>
            </a:extLst>
          </p:cNvPr>
          <p:cNvGrpSpPr/>
          <p:nvPr/>
        </p:nvGrpSpPr>
        <p:grpSpPr>
          <a:xfrm>
            <a:off x="1433023" y="1146338"/>
            <a:ext cx="5036024" cy="2292823"/>
            <a:chOff x="109182" y="1241873"/>
            <a:chExt cx="5036024" cy="2292823"/>
          </a:xfrm>
        </p:grpSpPr>
        <p:sp>
          <p:nvSpPr>
            <p:cNvPr id="2" name="Folded Corner 1">
              <a:extLst>
                <a:ext uri="{FF2B5EF4-FFF2-40B4-BE49-F238E27FC236}">
                  <a16:creationId xmlns:a16="http://schemas.microsoft.com/office/drawing/2014/main" id="{2277E4E5-E047-2145-8171-39F1E2AA6B73}"/>
                </a:ext>
              </a:extLst>
            </p:cNvPr>
            <p:cNvSpPr/>
            <p:nvPr/>
          </p:nvSpPr>
          <p:spPr>
            <a:xfrm>
              <a:off x="109182" y="1241873"/>
              <a:ext cx="1624083" cy="2292823"/>
            </a:xfrm>
            <a:prstGeom prst="foldedCorner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solidFill>
                    <a:srgbClr val="FF0000"/>
                  </a:solidFill>
                </a:rPr>
                <a:t>Jika </a:t>
              </a:r>
              <a:r>
                <a:rPr lang="en-US" sz="1600" err="1">
                  <a:solidFill>
                    <a:srgbClr val="FF0000"/>
                  </a:solidFill>
                </a:rPr>
                <a:t>komentar</a:t>
              </a:r>
              <a:r>
                <a:rPr lang="en-US" sz="1600">
                  <a:solidFill>
                    <a:srgbClr val="FF0000"/>
                  </a:solidFill>
                </a:rPr>
                <a:t> </a:t>
              </a:r>
              <a:r>
                <a:rPr lang="en-US" sz="1600" err="1">
                  <a:solidFill>
                    <a:srgbClr val="FF0000"/>
                  </a:solidFill>
                </a:rPr>
                <a:t>berhasil</a:t>
              </a:r>
              <a:r>
                <a:rPr lang="en-US" sz="1600">
                  <a:solidFill>
                    <a:srgbClr val="FF0000"/>
                  </a:solidFill>
                </a:rPr>
                <a:t> </a:t>
              </a:r>
              <a:r>
                <a:rPr lang="en-US" sz="1600" err="1">
                  <a:solidFill>
                    <a:srgbClr val="FF0000"/>
                  </a:solidFill>
                </a:rPr>
                <a:t>disimpan</a:t>
              </a:r>
              <a:r>
                <a:rPr lang="en-US" sz="1600">
                  <a:solidFill>
                    <a:srgbClr val="FF0000"/>
                  </a:solidFill>
                </a:rPr>
                <a:t>, </a:t>
              </a:r>
              <a:r>
                <a:rPr lang="en-US" sz="1600" err="1">
                  <a:solidFill>
                    <a:srgbClr val="FF0000"/>
                  </a:solidFill>
                </a:rPr>
                <a:t>maka</a:t>
              </a:r>
              <a:r>
                <a:rPr lang="en-US" sz="1600">
                  <a:solidFill>
                    <a:srgbClr val="FF0000"/>
                  </a:solidFill>
                </a:rPr>
                <a:t> </a:t>
              </a:r>
              <a:r>
                <a:rPr lang="en-US" sz="1600" err="1">
                  <a:solidFill>
                    <a:srgbClr val="FF0000"/>
                  </a:solidFill>
                </a:rPr>
                <a:t>tampilannya</a:t>
              </a:r>
              <a:r>
                <a:rPr lang="en-US" sz="1600">
                  <a:solidFill>
                    <a:srgbClr val="FF0000"/>
                  </a:solidFill>
                </a:rPr>
                <a:t> </a:t>
              </a:r>
              <a:r>
                <a:rPr lang="en-US" sz="1600" err="1">
                  <a:solidFill>
                    <a:srgbClr val="FF0000"/>
                  </a:solidFill>
                </a:rPr>
                <a:t>akan</a:t>
              </a:r>
              <a:r>
                <a:rPr lang="en-US" sz="1600">
                  <a:solidFill>
                    <a:srgbClr val="FF0000"/>
                  </a:solidFill>
                </a:rPr>
                <a:t> </a:t>
              </a:r>
              <a:r>
                <a:rPr lang="en-US" sz="1600" err="1">
                  <a:solidFill>
                    <a:srgbClr val="FF0000"/>
                  </a:solidFill>
                </a:rPr>
                <a:t>seperti</a:t>
              </a:r>
              <a:r>
                <a:rPr lang="en-US" sz="1600">
                  <a:solidFill>
                    <a:srgbClr val="FF0000"/>
                  </a:solidFill>
                </a:rPr>
                <a:t> </a:t>
              </a:r>
              <a:r>
                <a:rPr lang="en-US" sz="1600" err="1">
                  <a:solidFill>
                    <a:srgbClr val="FF0000"/>
                  </a:solidFill>
                </a:rPr>
                <a:t>ini</a:t>
              </a:r>
              <a:endParaRPr lang="en-US" sz="1600">
                <a:solidFill>
                  <a:srgbClr val="FF0000"/>
                </a:solidFill>
              </a:endParaRPr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4922BE40-88C5-D448-B6F1-73F1C69EA352}"/>
                </a:ext>
              </a:extLst>
            </p:cNvPr>
            <p:cNvCxnSpPr/>
            <p:nvPr/>
          </p:nvCxnSpPr>
          <p:spPr>
            <a:xfrm>
              <a:off x="1774209" y="2361063"/>
              <a:ext cx="2142698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0798897-3C0D-9849-89D3-614E733F7427}"/>
                </a:ext>
              </a:extLst>
            </p:cNvPr>
            <p:cNvSpPr/>
            <p:nvPr/>
          </p:nvSpPr>
          <p:spPr>
            <a:xfrm>
              <a:off x="3916907" y="1678674"/>
              <a:ext cx="1228299" cy="1241945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5896790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5655AAC1-8F2A-F244-A6ED-E471510DEAFC}"/>
              </a:ext>
            </a:extLst>
          </p:cNvPr>
          <p:cNvSpPr txBox="1"/>
          <p:nvPr/>
        </p:nvSpPr>
        <p:spPr>
          <a:xfrm>
            <a:off x="537663" y="200622"/>
            <a:ext cx="11146727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Proses </a:t>
            </a:r>
            <a:r>
              <a:rPr lang="en-US" sz="3600" b="1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Validasi</a:t>
            </a:r>
            <a:r>
              <a:rPr lang="en-US" sz="3600" b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3600" b="1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Assesmen</a:t>
            </a:r>
            <a:r>
              <a:rPr lang="en-US" sz="3600" b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3600" b="1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Lapangan</a:t>
            </a:r>
            <a:endParaRPr lang="en-US" sz="3600" b="1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566AF46-EE44-1B4E-8C7A-DABDC048D21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900752" y="1214613"/>
            <a:ext cx="10472834" cy="5451114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B2A842E8-AAD8-C742-B731-4200FDB9C3C1}"/>
              </a:ext>
            </a:extLst>
          </p:cNvPr>
          <p:cNvGrpSpPr/>
          <p:nvPr/>
        </p:nvGrpSpPr>
        <p:grpSpPr>
          <a:xfrm>
            <a:off x="0" y="3673932"/>
            <a:ext cx="2866030" cy="2385674"/>
            <a:chOff x="0" y="3673932"/>
            <a:chExt cx="2866030" cy="2385674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FEEE9C15-CB7B-AA48-AF3A-E3FBDE7C2270}"/>
                </a:ext>
              </a:extLst>
            </p:cNvPr>
            <p:cNvSpPr/>
            <p:nvPr/>
          </p:nvSpPr>
          <p:spPr>
            <a:xfrm>
              <a:off x="900752" y="5691116"/>
              <a:ext cx="1965278" cy="368490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" name="Elbow Connector 5">
              <a:extLst>
                <a:ext uri="{FF2B5EF4-FFF2-40B4-BE49-F238E27FC236}">
                  <a16:creationId xmlns:a16="http://schemas.microsoft.com/office/drawing/2014/main" id="{A66DF088-BE85-5543-8F6F-8CAA27B96D42}"/>
                </a:ext>
              </a:extLst>
            </p:cNvPr>
            <p:cNvCxnSpPr>
              <a:cxnSpLocks/>
              <a:stCxn id="4" idx="1"/>
            </p:cNvCxnSpPr>
            <p:nvPr/>
          </p:nvCxnSpPr>
          <p:spPr>
            <a:xfrm rot="10800000">
              <a:off x="537664" y="4626591"/>
              <a:ext cx="363089" cy="1248770"/>
            </a:xfrm>
            <a:prstGeom prst="bentConnector2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B58C211-0A58-0B41-ACFA-85BDEDCB34FD}"/>
                </a:ext>
              </a:extLst>
            </p:cNvPr>
            <p:cNvSpPr txBox="1"/>
            <p:nvPr/>
          </p:nvSpPr>
          <p:spPr>
            <a:xfrm>
              <a:off x="0" y="3673932"/>
              <a:ext cx="2743200" cy="954107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400" dirty="0" err="1">
                  <a:solidFill>
                    <a:srgbClr val="FF0000"/>
                  </a:solidFill>
                </a:rPr>
                <a:t>Tombol</a:t>
              </a:r>
              <a:r>
                <a:rPr lang="en-US" sz="1400" dirty="0">
                  <a:solidFill>
                    <a:srgbClr val="FF0000"/>
                  </a:solidFill>
                </a:rPr>
                <a:t> </a:t>
              </a:r>
              <a:r>
                <a:rPr lang="en-US" sz="1400" dirty="0" err="1">
                  <a:solidFill>
                    <a:srgbClr val="FF0000"/>
                  </a:solidFill>
                </a:rPr>
                <a:t>ini</a:t>
              </a:r>
              <a:r>
                <a:rPr lang="en-US" sz="1400" dirty="0">
                  <a:solidFill>
                    <a:srgbClr val="FF0000"/>
                  </a:solidFill>
                </a:rPr>
                <a:t> </a:t>
              </a:r>
              <a:r>
                <a:rPr lang="en-US" sz="1400" dirty="0" err="1">
                  <a:solidFill>
                    <a:srgbClr val="FF0000"/>
                  </a:solidFill>
                </a:rPr>
                <a:t>muncul</a:t>
              </a:r>
              <a:r>
                <a:rPr lang="en-US" sz="1400" dirty="0">
                  <a:solidFill>
                    <a:srgbClr val="FF0000"/>
                  </a:solidFill>
                </a:rPr>
                <a:t> </a:t>
              </a:r>
              <a:r>
                <a:rPr lang="en-US" sz="1400" dirty="0" err="1">
                  <a:solidFill>
                    <a:srgbClr val="FF0000"/>
                  </a:solidFill>
                </a:rPr>
                <a:t>ketika</a:t>
              </a:r>
              <a:r>
                <a:rPr lang="en-US" sz="1400" dirty="0">
                  <a:solidFill>
                    <a:srgbClr val="FF0000"/>
                  </a:solidFill>
                </a:rPr>
                <a:t> </a:t>
              </a:r>
              <a:r>
                <a:rPr lang="en-US" sz="1400" dirty="0" err="1">
                  <a:solidFill>
                    <a:srgbClr val="FF0000"/>
                  </a:solidFill>
                </a:rPr>
                <a:t>semua</a:t>
              </a:r>
              <a:r>
                <a:rPr lang="en-US" sz="1400" dirty="0">
                  <a:solidFill>
                    <a:srgbClr val="FF0000"/>
                  </a:solidFill>
                </a:rPr>
                <a:t> </a:t>
              </a:r>
              <a:r>
                <a:rPr lang="en-US" sz="1400" dirty="0" err="1">
                  <a:solidFill>
                    <a:srgbClr val="FF0000"/>
                  </a:solidFill>
                </a:rPr>
                <a:t>butir</a:t>
              </a:r>
              <a:r>
                <a:rPr lang="en-US" sz="1400" dirty="0">
                  <a:solidFill>
                    <a:srgbClr val="FF0000"/>
                  </a:solidFill>
                </a:rPr>
                <a:t> </a:t>
              </a:r>
              <a:r>
                <a:rPr lang="en-US" sz="1400" dirty="0" err="1">
                  <a:solidFill>
                    <a:srgbClr val="FF0000"/>
                  </a:solidFill>
                </a:rPr>
                <a:t>sudah</a:t>
              </a:r>
              <a:r>
                <a:rPr lang="en-US" sz="1400" dirty="0">
                  <a:solidFill>
                    <a:srgbClr val="FF0000"/>
                  </a:solidFill>
                </a:rPr>
                <a:t> </a:t>
              </a:r>
              <a:r>
                <a:rPr lang="en-US" sz="1400" dirty="0" err="1">
                  <a:solidFill>
                    <a:srgbClr val="FF0000"/>
                  </a:solidFill>
                </a:rPr>
                <a:t>dikomentari</a:t>
              </a:r>
              <a:r>
                <a:rPr lang="en-US" sz="1400" dirty="0">
                  <a:solidFill>
                    <a:srgbClr val="FF0000"/>
                  </a:solidFill>
                </a:rPr>
                <a:t>.</a:t>
              </a:r>
            </a:p>
            <a:p>
              <a:r>
                <a:rPr lang="en-US" sz="1400" dirty="0" err="1">
                  <a:solidFill>
                    <a:srgbClr val="FF0000"/>
                  </a:solidFill>
                </a:rPr>
                <a:t>Klik</a:t>
              </a:r>
              <a:r>
                <a:rPr lang="en-US" sz="1400" dirty="0">
                  <a:solidFill>
                    <a:srgbClr val="FF0000"/>
                  </a:solidFill>
                </a:rPr>
                <a:t> </a:t>
              </a:r>
              <a:r>
                <a:rPr lang="en-US" sz="1400" dirty="0" err="1">
                  <a:solidFill>
                    <a:srgbClr val="FF0000"/>
                  </a:solidFill>
                </a:rPr>
                <a:t>tombol</a:t>
              </a:r>
              <a:r>
                <a:rPr lang="en-US" sz="1400" dirty="0">
                  <a:solidFill>
                    <a:srgbClr val="FF0000"/>
                  </a:solidFill>
                </a:rPr>
                <a:t> </a:t>
              </a:r>
              <a:r>
                <a:rPr lang="en-US" sz="1400" dirty="0" err="1">
                  <a:solidFill>
                    <a:srgbClr val="FF0000"/>
                  </a:solidFill>
                </a:rPr>
                <a:t>ini</a:t>
              </a:r>
              <a:r>
                <a:rPr lang="en-US" sz="1400" dirty="0">
                  <a:solidFill>
                    <a:srgbClr val="FF0000"/>
                  </a:solidFill>
                </a:rPr>
                <a:t> </a:t>
              </a:r>
              <a:r>
                <a:rPr lang="en-US" sz="1400" dirty="0" err="1">
                  <a:solidFill>
                    <a:srgbClr val="FF0000"/>
                  </a:solidFill>
                </a:rPr>
                <a:t>untuk</a:t>
              </a:r>
              <a:r>
                <a:rPr lang="en-US" sz="1400" dirty="0">
                  <a:solidFill>
                    <a:srgbClr val="FF0000"/>
                  </a:solidFill>
                </a:rPr>
                <a:t> </a:t>
              </a:r>
              <a:r>
                <a:rPr lang="en-US" sz="1400" dirty="0" err="1">
                  <a:solidFill>
                    <a:srgbClr val="FF0000"/>
                  </a:solidFill>
                </a:rPr>
                <a:t>mengakhiri</a:t>
              </a:r>
              <a:r>
                <a:rPr lang="en-US" sz="1400" dirty="0">
                  <a:solidFill>
                    <a:srgbClr val="FF0000"/>
                  </a:solidFill>
                </a:rPr>
                <a:t> </a:t>
              </a:r>
              <a:r>
                <a:rPr lang="en-US" sz="1400" dirty="0" err="1">
                  <a:solidFill>
                    <a:srgbClr val="FF0000"/>
                  </a:solidFill>
                </a:rPr>
                <a:t>komentar</a:t>
              </a:r>
              <a:endParaRPr lang="en-US" sz="1400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300187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5655AAC1-8F2A-F244-A6ED-E471510DEAFC}"/>
              </a:ext>
            </a:extLst>
          </p:cNvPr>
          <p:cNvSpPr txBox="1"/>
          <p:nvPr/>
        </p:nvSpPr>
        <p:spPr>
          <a:xfrm>
            <a:off x="537663" y="200622"/>
            <a:ext cx="11146727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LRHK </a:t>
            </a:r>
            <a:r>
              <a:rPr lang="en-US" sz="3600" b="1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Validasi</a:t>
            </a:r>
            <a:r>
              <a:rPr lang="en-US" sz="3600" b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3600" b="1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Assesmen</a:t>
            </a:r>
            <a:r>
              <a:rPr lang="en-US" sz="3600" b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3600" b="1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Lapangan</a:t>
            </a:r>
            <a:endParaRPr lang="en-US" sz="3600" b="1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8" name="Picture 7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032B750B-09DC-8440-960E-B7CA98541A0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568" t="-873" r="28776" b="873"/>
          <a:stretch/>
        </p:blipFill>
        <p:spPr>
          <a:xfrm>
            <a:off x="4884949" y="1214812"/>
            <a:ext cx="4572097" cy="5451114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C3BD8751-8E87-7C40-9777-6309297F5617}"/>
              </a:ext>
            </a:extLst>
          </p:cNvPr>
          <p:cNvGrpSpPr/>
          <p:nvPr/>
        </p:nvGrpSpPr>
        <p:grpSpPr>
          <a:xfrm>
            <a:off x="6755642" y="2511188"/>
            <a:ext cx="5368120" cy="2756847"/>
            <a:chOff x="6755642" y="2511188"/>
            <a:chExt cx="5368120" cy="2756847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B13D90C4-686E-B14B-AEF2-5C35C5BD544F}"/>
                </a:ext>
              </a:extLst>
            </p:cNvPr>
            <p:cNvSpPr/>
            <p:nvPr/>
          </p:nvSpPr>
          <p:spPr>
            <a:xfrm>
              <a:off x="6755642" y="4916605"/>
              <a:ext cx="1000838" cy="351430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7" name="Elbow Connector 26">
              <a:extLst>
                <a:ext uri="{FF2B5EF4-FFF2-40B4-BE49-F238E27FC236}">
                  <a16:creationId xmlns:a16="http://schemas.microsoft.com/office/drawing/2014/main" id="{B6E09F53-04B0-F142-A894-7B7394D825E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56479" y="2893325"/>
              <a:ext cx="2370163" cy="2183643"/>
            </a:xfrm>
            <a:prstGeom prst="bentConnector3">
              <a:avLst>
                <a:gd name="adj1" fmla="val 50000"/>
              </a:avLst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Folded Corner 31">
              <a:extLst>
                <a:ext uri="{FF2B5EF4-FFF2-40B4-BE49-F238E27FC236}">
                  <a16:creationId xmlns:a16="http://schemas.microsoft.com/office/drawing/2014/main" id="{25F65A1B-F5A0-2D41-B538-C638624E9670}"/>
                </a:ext>
              </a:extLst>
            </p:cNvPr>
            <p:cNvSpPr/>
            <p:nvPr/>
          </p:nvSpPr>
          <p:spPr>
            <a:xfrm>
              <a:off x="10126639" y="2511188"/>
              <a:ext cx="1997123" cy="830807"/>
            </a:xfrm>
            <a:prstGeom prst="foldedCorner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err="1">
                  <a:solidFill>
                    <a:srgbClr val="FF0000"/>
                  </a:solidFill>
                </a:rPr>
                <a:t>Untuk</a:t>
              </a:r>
              <a:r>
                <a:rPr lang="en-US" sz="1400">
                  <a:solidFill>
                    <a:srgbClr val="FF0000"/>
                  </a:solidFill>
                </a:rPr>
                <a:t> </a:t>
              </a:r>
              <a:r>
                <a:rPr lang="en-US" sz="1400" err="1">
                  <a:solidFill>
                    <a:srgbClr val="FF0000"/>
                  </a:solidFill>
                </a:rPr>
                <a:t>melihat</a:t>
              </a:r>
              <a:r>
                <a:rPr lang="en-US" sz="1400">
                  <a:solidFill>
                    <a:srgbClr val="FF0000"/>
                  </a:solidFill>
                </a:rPr>
                <a:t> </a:t>
              </a:r>
              <a:r>
                <a:rPr lang="en-US" sz="1400" err="1">
                  <a:solidFill>
                    <a:srgbClr val="FF0000"/>
                  </a:solidFill>
                </a:rPr>
                <a:t>hasil</a:t>
              </a:r>
              <a:r>
                <a:rPr lang="en-US" sz="1400">
                  <a:solidFill>
                    <a:srgbClr val="FF0000"/>
                  </a:solidFill>
                </a:rPr>
                <a:t> LRHK </a:t>
              </a:r>
              <a:r>
                <a:rPr lang="en-US" sz="1400" err="1">
                  <a:solidFill>
                    <a:srgbClr val="FF0000"/>
                  </a:solidFill>
                </a:rPr>
                <a:t>sebelum</a:t>
              </a:r>
              <a:r>
                <a:rPr lang="en-US" sz="1400">
                  <a:solidFill>
                    <a:srgbClr val="FF0000"/>
                  </a:solidFill>
                </a:rPr>
                <a:t> </a:t>
              </a:r>
              <a:r>
                <a:rPr lang="en-US" sz="1400" err="1">
                  <a:solidFill>
                    <a:srgbClr val="FF0000"/>
                  </a:solidFill>
                </a:rPr>
                <a:t>disimpan</a:t>
              </a:r>
              <a:endParaRPr lang="en-US" sz="1400">
                <a:solidFill>
                  <a:srgbClr val="FF0000"/>
                </a:solidFill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3049A6F7-50AD-0A46-86A0-2936483EF554}"/>
              </a:ext>
            </a:extLst>
          </p:cNvPr>
          <p:cNvGrpSpPr/>
          <p:nvPr/>
        </p:nvGrpSpPr>
        <p:grpSpPr>
          <a:xfrm>
            <a:off x="7986215" y="4085798"/>
            <a:ext cx="4205785" cy="2410536"/>
            <a:chOff x="7986215" y="4085798"/>
            <a:chExt cx="4205785" cy="2410536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1BBD40FF-C907-E645-BEB6-50B8D08A673B}"/>
                </a:ext>
              </a:extLst>
            </p:cNvPr>
            <p:cNvSpPr/>
            <p:nvPr/>
          </p:nvSpPr>
          <p:spPr>
            <a:xfrm>
              <a:off x="7986215" y="6047664"/>
              <a:ext cx="1000838" cy="448670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Folded Corner 32">
              <a:extLst>
                <a:ext uri="{FF2B5EF4-FFF2-40B4-BE49-F238E27FC236}">
                  <a16:creationId xmlns:a16="http://schemas.microsoft.com/office/drawing/2014/main" id="{2299067A-C1E0-4049-895D-9FFCACC33382}"/>
                </a:ext>
              </a:extLst>
            </p:cNvPr>
            <p:cNvSpPr/>
            <p:nvPr/>
          </p:nvSpPr>
          <p:spPr>
            <a:xfrm>
              <a:off x="10194877" y="4085798"/>
              <a:ext cx="1997123" cy="830807"/>
            </a:xfrm>
            <a:prstGeom prst="foldedCorner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err="1">
                  <a:solidFill>
                    <a:srgbClr val="FF0000"/>
                  </a:solidFill>
                </a:rPr>
                <a:t>Klik</a:t>
              </a:r>
              <a:r>
                <a:rPr lang="en-US" sz="1400">
                  <a:solidFill>
                    <a:srgbClr val="FF0000"/>
                  </a:solidFill>
                </a:rPr>
                <a:t> </a:t>
              </a:r>
              <a:r>
                <a:rPr lang="en-US" sz="1400" err="1">
                  <a:solidFill>
                    <a:srgbClr val="FF0000"/>
                  </a:solidFill>
                </a:rPr>
                <a:t>untuk</a:t>
              </a:r>
              <a:r>
                <a:rPr lang="en-US" sz="1400">
                  <a:solidFill>
                    <a:srgbClr val="FF0000"/>
                  </a:solidFill>
                </a:rPr>
                <a:t> </a:t>
              </a:r>
              <a:r>
                <a:rPr lang="en-US" sz="1400" err="1">
                  <a:solidFill>
                    <a:srgbClr val="FF0000"/>
                  </a:solidFill>
                </a:rPr>
                <a:t>menyimpan</a:t>
              </a:r>
              <a:r>
                <a:rPr lang="en-US" sz="1400">
                  <a:solidFill>
                    <a:srgbClr val="FF0000"/>
                  </a:solidFill>
                </a:rPr>
                <a:t> LRHK</a:t>
              </a:r>
            </a:p>
          </p:txBody>
        </p:sp>
        <p:cxnSp>
          <p:nvCxnSpPr>
            <p:cNvPr id="35" name="Elbow Connector 34">
              <a:extLst>
                <a:ext uri="{FF2B5EF4-FFF2-40B4-BE49-F238E27FC236}">
                  <a16:creationId xmlns:a16="http://schemas.microsoft.com/office/drawing/2014/main" id="{AC605702-5EF0-FE40-99B5-F1F3ED2DF82D}"/>
                </a:ext>
              </a:extLst>
            </p:cNvPr>
            <p:cNvCxnSpPr>
              <a:cxnSpLocks/>
              <a:endCxn id="33" idx="2"/>
            </p:cNvCxnSpPr>
            <p:nvPr/>
          </p:nvCxnSpPr>
          <p:spPr>
            <a:xfrm flipV="1">
              <a:off x="9004063" y="4916605"/>
              <a:ext cx="2189376" cy="1355396"/>
            </a:xfrm>
            <a:prstGeom prst="bentConnector2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221751B3-A6BB-354F-99D7-EA9F44D6215E}"/>
              </a:ext>
            </a:extLst>
          </p:cNvPr>
          <p:cNvGrpSpPr/>
          <p:nvPr/>
        </p:nvGrpSpPr>
        <p:grpSpPr>
          <a:xfrm>
            <a:off x="82599" y="1259589"/>
            <a:ext cx="4339988" cy="5451114"/>
            <a:chOff x="95534" y="1214812"/>
            <a:chExt cx="4339988" cy="545111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566AF46-EE44-1B4E-8C7A-DABDC048D2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0312" r="28247"/>
            <a:stretch/>
          </p:blipFill>
          <p:spPr>
            <a:xfrm>
              <a:off x="95534" y="1214812"/>
              <a:ext cx="4339988" cy="5451114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E706E376-E907-6345-B612-736ACCAE1F58}"/>
                </a:ext>
              </a:extLst>
            </p:cNvPr>
            <p:cNvSpPr txBox="1"/>
            <p:nvPr/>
          </p:nvSpPr>
          <p:spPr>
            <a:xfrm>
              <a:off x="2142696" y="1467108"/>
              <a:ext cx="1664076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b="1" dirty="0"/>
                <a:t>Assesmen Lapangan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D685C8E-3D6A-DD4B-935F-5E3F6C721C30}"/>
              </a:ext>
            </a:extLst>
          </p:cNvPr>
          <p:cNvGrpSpPr/>
          <p:nvPr/>
        </p:nvGrpSpPr>
        <p:grpSpPr>
          <a:xfrm>
            <a:off x="771096" y="3940369"/>
            <a:ext cx="4113852" cy="2717009"/>
            <a:chOff x="771096" y="3940369"/>
            <a:chExt cx="4113852" cy="2717009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17071FFD-822A-D848-B0AB-4CE9E509EC25}"/>
                </a:ext>
              </a:extLst>
            </p:cNvPr>
            <p:cNvGrpSpPr/>
            <p:nvPr/>
          </p:nvGrpSpPr>
          <p:grpSpPr>
            <a:xfrm>
              <a:off x="771096" y="5721804"/>
              <a:ext cx="2743200" cy="935574"/>
              <a:chOff x="832514" y="5691116"/>
              <a:chExt cx="2743200" cy="935574"/>
            </a:xfrm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18EC2641-8CDF-864F-9F25-A1625A853637}"/>
                  </a:ext>
                </a:extLst>
              </p:cNvPr>
              <p:cNvSpPr/>
              <p:nvPr/>
            </p:nvSpPr>
            <p:spPr>
              <a:xfrm>
                <a:off x="1119116" y="5691116"/>
                <a:ext cx="2101756" cy="532263"/>
              </a:xfrm>
              <a:prstGeom prst="rect">
                <a:avLst/>
              </a:pr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7FF998C-7662-6A4C-8676-5022656B18A4}"/>
                  </a:ext>
                </a:extLst>
              </p:cNvPr>
              <p:cNvSpPr txBox="1"/>
              <p:nvPr/>
            </p:nvSpPr>
            <p:spPr>
              <a:xfrm>
                <a:off x="832514" y="6318913"/>
                <a:ext cx="2743200" cy="30777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err="1">
                    <a:solidFill>
                      <a:srgbClr val="FF0000"/>
                    </a:solidFill>
                  </a:rPr>
                  <a:t>Harap</a:t>
                </a:r>
                <a:r>
                  <a:rPr lang="en-US" sz="1400" dirty="0">
                    <a:solidFill>
                      <a:srgbClr val="FF0000"/>
                    </a:solidFill>
                  </a:rPr>
                  <a:t> </a:t>
                </a:r>
                <a:r>
                  <a:rPr lang="en-US" sz="1400" dirty="0" err="1">
                    <a:solidFill>
                      <a:srgbClr val="FF0000"/>
                    </a:solidFill>
                  </a:rPr>
                  <a:t>mengisi</a:t>
                </a:r>
                <a:r>
                  <a:rPr lang="en-US" sz="1400" dirty="0">
                    <a:solidFill>
                      <a:srgbClr val="FF0000"/>
                    </a:solidFill>
                  </a:rPr>
                  <a:t> </a:t>
                </a:r>
                <a:r>
                  <a:rPr lang="en-US" sz="1400" dirty="0" err="1">
                    <a:solidFill>
                      <a:srgbClr val="FF0000"/>
                    </a:solidFill>
                  </a:rPr>
                  <a:t>kota</a:t>
                </a:r>
                <a:r>
                  <a:rPr lang="en-US" sz="1400" dirty="0">
                    <a:solidFill>
                      <a:srgbClr val="FF0000"/>
                    </a:solidFill>
                  </a:rPr>
                  <a:t> </a:t>
                </a:r>
                <a:r>
                  <a:rPr lang="en-US" sz="1400" dirty="0" err="1">
                    <a:solidFill>
                      <a:srgbClr val="FF0000"/>
                    </a:solidFill>
                  </a:rPr>
                  <a:t>terlebih</a:t>
                </a:r>
                <a:r>
                  <a:rPr lang="en-US" sz="1400" dirty="0">
                    <a:solidFill>
                      <a:srgbClr val="FF0000"/>
                    </a:solidFill>
                  </a:rPr>
                  <a:t> </a:t>
                </a:r>
                <a:r>
                  <a:rPr lang="en-US" sz="1400" dirty="0" err="1">
                    <a:solidFill>
                      <a:srgbClr val="FF0000"/>
                    </a:solidFill>
                  </a:rPr>
                  <a:t>dahulu</a:t>
                </a:r>
                <a:endParaRPr lang="en-US" sz="1400" dirty="0">
                  <a:solidFill>
                    <a:srgbClr val="FF0000"/>
                  </a:solidFill>
                </a:endParaRPr>
              </a:p>
            </p:txBody>
          </p:sp>
        </p:grpSp>
        <p:cxnSp>
          <p:nvCxnSpPr>
            <p:cNvPr id="13" name="Elbow Connector 12">
              <a:extLst>
                <a:ext uri="{FF2B5EF4-FFF2-40B4-BE49-F238E27FC236}">
                  <a16:creationId xmlns:a16="http://schemas.microsoft.com/office/drawing/2014/main" id="{B977E9F6-AE94-C042-939F-31382F87327A}"/>
                </a:ext>
              </a:extLst>
            </p:cNvPr>
            <p:cNvCxnSpPr>
              <a:cxnSpLocks/>
            </p:cNvCxnSpPr>
            <p:nvPr/>
          </p:nvCxnSpPr>
          <p:spPr>
            <a:xfrm rot="5400000" flipH="1" flipV="1">
              <a:off x="2982796" y="4145512"/>
              <a:ext cx="2107295" cy="1697009"/>
            </a:xfrm>
            <a:prstGeom prst="bentConnector2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507210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5655AAC1-8F2A-F244-A6ED-E471510DEAFC}"/>
              </a:ext>
            </a:extLst>
          </p:cNvPr>
          <p:cNvSpPr txBox="1"/>
          <p:nvPr/>
        </p:nvSpPr>
        <p:spPr>
          <a:xfrm>
            <a:off x="537663" y="200622"/>
            <a:ext cx="11146727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Selesai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Validasi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Assesmen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Lapangan</a:t>
            </a:r>
            <a:endParaRPr lang="en-US" sz="36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234E3DD-F729-434D-93F1-5041A82E455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518939" y="846157"/>
            <a:ext cx="7675933" cy="1583142"/>
          </a:xfrm>
          <a:prstGeom prst="rect">
            <a:avLst/>
          </a:prstGeom>
          <a:ln w="28575"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566AF46-EE44-1B4E-8C7A-DABDC048D21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41598"/>
          <a:stretch/>
        </p:blipFill>
        <p:spPr>
          <a:xfrm>
            <a:off x="1991346" y="3138949"/>
            <a:ext cx="9450741" cy="2872894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5DEDA56E-B08E-B544-98CB-80C9BF4F483D}"/>
              </a:ext>
            </a:extLst>
          </p:cNvPr>
          <p:cNvGrpSpPr/>
          <p:nvPr/>
        </p:nvGrpSpPr>
        <p:grpSpPr>
          <a:xfrm>
            <a:off x="7533617" y="1433015"/>
            <a:ext cx="2743200" cy="1539631"/>
            <a:chOff x="1910687" y="1433015"/>
            <a:chExt cx="2743200" cy="1539631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4C7D3C8-FC34-EF4D-BEED-EF24E222EF6F}"/>
                </a:ext>
              </a:extLst>
            </p:cNvPr>
            <p:cNvSpPr/>
            <p:nvPr/>
          </p:nvSpPr>
          <p:spPr>
            <a:xfrm>
              <a:off x="1910687" y="1433015"/>
              <a:ext cx="2743200" cy="928048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7ECCB397-BA26-4A4F-BB4B-EE9343B9C62B}"/>
                </a:ext>
              </a:extLst>
            </p:cNvPr>
            <p:cNvCxnSpPr>
              <a:cxnSpLocks/>
              <a:stCxn id="4" idx="2"/>
            </p:cNvCxnSpPr>
            <p:nvPr/>
          </p:nvCxnSpPr>
          <p:spPr>
            <a:xfrm>
              <a:off x="3282287" y="2361063"/>
              <a:ext cx="0" cy="611583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810629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BE368AB8-E7EC-0A42-8B03-3965D561AE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1821" y="307595"/>
            <a:ext cx="10144835" cy="1699946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645860B-40E9-FD43-9867-3FF54E186E4D}"/>
              </a:ext>
            </a:extLst>
          </p:cNvPr>
          <p:cNvGrpSpPr/>
          <p:nvPr/>
        </p:nvGrpSpPr>
        <p:grpSpPr>
          <a:xfrm>
            <a:off x="4435522" y="968991"/>
            <a:ext cx="3275463" cy="2156346"/>
            <a:chOff x="4435522" y="968991"/>
            <a:chExt cx="3275463" cy="2156346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AFB1AE2-BD2E-ED43-B30D-DF2CC591DC00}"/>
                </a:ext>
              </a:extLst>
            </p:cNvPr>
            <p:cNvSpPr/>
            <p:nvPr/>
          </p:nvSpPr>
          <p:spPr>
            <a:xfrm>
              <a:off x="4435522" y="968991"/>
              <a:ext cx="3275463" cy="791570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ADF99440-2721-6049-9EA8-1223EABFB403}"/>
                </a:ext>
              </a:extLst>
            </p:cNvPr>
            <p:cNvCxnSpPr>
              <a:stCxn id="7" idx="2"/>
            </p:cNvCxnSpPr>
            <p:nvPr/>
          </p:nvCxnSpPr>
          <p:spPr>
            <a:xfrm flipH="1">
              <a:off x="6059606" y="1760561"/>
              <a:ext cx="13648" cy="1364776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DEB13478-4239-C045-B265-1F65E7BDB37C}"/>
              </a:ext>
            </a:extLst>
          </p:cNvPr>
          <p:cNvSpPr txBox="1"/>
          <p:nvPr/>
        </p:nvSpPr>
        <p:spPr>
          <a:xfrm>
            <a:off x="1637731" y="3248167"/>
            <a:ext cx="98400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Menu </a:t>
            </a:r>
            <a:r>
              <a:rPr lang="en-US" sz="2400" dirty="0" err="1">
                <a:solidFill>
                  <a:srgbClr val="FF0000"/>
                </a:solidFill>
              </a:rPr>
              <a:t>diatas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adalah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untuk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melihat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seluruh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pengajuan</a:t>
            </a:r>
            <a:r>
              <a:rPr lang="en-US" sz="2400" dirty="0">
                <a:solidFill>
                  <a:srgbClr val="FF0000"/>
                </a:solidFill>
              </a:rPr>
              <a:t> LRHK </a:t>
            </a:r>
            <a:r>
              <a:rPr lang="en-US" sz="2400" dirty="0" err="1">
                <a:solidFill>
                  <a:srgbClr val="FF0000"/>
                </a:solidFill>
              </a:rPr>
              <a:t>Validasi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Assesmen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Kecukupan</a:t>
            </a:r>
            <a:r>
              <a:rPr lang="en-US" sz="2400" dirty="0">
                <a:solidFill>
                  <a:srgbClr val="FF0000"/>
                </a:solidFill>
              </a:rPr>
              <a:t> dan </a:t>
            </a:r>
            <a:r>
              <a:rPr lang="en-US" sz="2400" dirty="0" err="1">
                <a:solidFill>
                  <a:srgbClr val="FF0000"/>
                </a:solidFill>
              </a:rPr>
              <a:t>Validasi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Assesmen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Lapangan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61738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5655AAC1-8F2A-F244-A6ED-E471510DEAFC}"/>
              </a:ext>
            </a:extLst>
          </p:cNvPr>
          <p:cNvSpPr txBox="1"/>
          <p:nvPr/>
        </p:nvSpPr>
        <p:spPr>
          <a:xfrm>
            <a:off x="537663" y="200622"/>
            <a:ext cx="11146727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Lihat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LRHK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566AF46-EE44-1B4E-8C7A-DABDC048D21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9652"/>
          <a:stretch/>
        </p:blipFill>
        <p:spPr>
          <a:xfrm>
            <a:off x="1363898" y="1214614"/>
            <a:ext cx="9049343" cy="3313549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08931E3A-3B9A-E34B-953A-C19BA1F5A96C}"/>
              </a:ext>
            </a:extLst>
          </p:cNvPr>
          <p:cNvGrpSpPr/>
          <p:nvPr/>
        </p:nvGrpSpPr>
        <p:grpSpPr>
          <a:xfrm>
            <a:off x="3179928" y="1860945"/>
            <a:ext cx="3575714" cy="2847533"/>
            <a:chOff x="3179928" y="1860945"/>
            <a:chExt cx="3575714" cy="2847533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A951A951-F64A-034B-B0D4-F6FA98DD9684}"/>
                </a:ext>
              </a:extLst>
            </p:cNvPr>
            <p:cNvSpPr/>
            <p:nvPr/>
          </p:nvSpPr>
          <p:spPr>
            <a:xfrm>
              <a:off x="3179928" y="1860945"/>
              <a:ext cx="3575714" cy="541061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90F81CB9-CE44-4E4B-B108-0CAA124B11D0}"/>
                </a:ext>
              </a:extLst>
            </p:cNvPr>
            <p:cNvCxnSpPr/>
            <p:nvPr/>
          </p:nvCxnSpPr>
          <p:spPr>
            <a:xfrm>
              <a:off x="4981433" y="2415654"/>
              <a:ext cx="0" cy="2292824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49383F3A-2F7E-7245-80DE-A3A0C7FBA30B}"/>
              </a:ext>
            </a:extLst>
          </p:cNvPr>
          <p:cNvSpPr txBox="1"/>
          <p:nvPr/>
        </p:nvSpPr>
        <p:spPr>
          <a:xfrm>
            <a:off x="2210937" y="4851328"/>
            <a:ext cx="5827594" cy="64633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Klik</a:t>
            </a:r>
            <a:r>
              <a:rPr lang="en-US" dirty="0">
                <a:solidFill>
                  <a:srgbClr val="FF0000"/>
                </a:solidFill>
              </a:rPr>
              <a:t> navbar </a:t>
            </a:r>
            <a:r>
              <a:rPr lang="en-US" dirty="0" err="1">
                <a:solidFill>
                  <a:srgbClr val="FF0000"/>
                </a:solidFill>
              </a:rPr>
              <a:t>ini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untuk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melihat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seluruh</a:t>
            </a:r>
            <a:r>
              <a:rPr lang="en-US" dirty="0">
                <a:solidFill>
                  <a:srgbClr val="FF0000"/>
                </a:solidFill>
              </a:rPr>
              <a:t> LRHK </a:t>
            </a:r>
            <a:r>
              <a:rPr lang="en-US" dirty="0" err="1">
                <a:solidFill>
                  <a:srgbClr val="FF0000"/>
                </a:solidFill>
              </a:rPr>
              <a:t>Validasi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Assesmen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Kecukupan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97970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5655AAC1-8F2A-F244-A6ED-E471510DEAFC}"/>
              </a:ext>
            </a:extLst>
          </p:cNvPr>
          <p:cNvSpPr txBox="1"/>
          <p:nvPr/>
        </p:nvSpPr>
        <p:spPr>
          <a:xfrm>
            <a:off x="537663" y="200622"/>
            <a:ext cx="11146727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Lihat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LRHK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566AF46-EE44-1B4E-8C7A-DABDC048D21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9591"/>
          <a:stretch/>
        </p:blipFill>
        <p:spPr>
          <a:xfrm>
            <a:off x="1231567" y="917600"/>
            <a:ext cx="9304505" cy="3163081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08931E3A-3B9A-E34B-953A-C19BA1F5A96C}"/>
              </a:ext>
            </a:extLst>
          </p:cNvPr>
          <p:cNvGrpSpPr/>
          <p:nvPr/>
        </p:nvGrpSpPr>
        <p:grpSpPr>
          <a:xfrm>
            <a:off x="6687402" y="1418344"/>
            <a:ext cx="3575714" cy="2847533"/>
            <a:chOff x="3179928" y="1860945"/>
            <a:chExt cx="3575714" cy="2847533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A951A951-F64A-034B-B0D4-F6FA98DD9684}"/>
                </a:ext>
              </a:extLst>
            </p:cNvPr>
            <p:cNvSpPr/>
            <p:nvPr/>
          </p:nvSpPr>
          <p:spPr>
            <a:xfrm>
              <a:off x="3179928" y="1860945"/>
              <a:ext cx="3575714" cy="541061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90F81CB9-CE44-4E4B-B108-0CAA124B11D0}"/>
                </a:ext>
              </a:extLst>
            </p:cNvPr>
            <p:cNvCxnSpPr/>
            <p:nvPr/>
          </p:nvCxnSpPr>
          <p:spPr>
            <a:xfrm>
              <a:off x="4981433" y="2415654"/>
              <a:ext cx="0" cy="2292824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49383F3A-2F7E-7245-80DE-A3A0C7FBA30B}"/>
              </a:ext>
            </a:extLst>
          </p:cNvPr>
          <p:cNvSpPr txBox="1"/>
          <p:nvPr/>
        </p:nvSpPr>
        <p:spPr>
          <a:xfrm>
            <a:off x="5575110" y="4279525"/>
            <a:ext cx="5827594" cy="64633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Klik</a:t>
            </a:r>
            <a:r>
              <a:rPr lang="en-US" dirty="0">
                <a:solidFill>
                  <a:srgbClr val="FF0000"/>
                </a:solidFill>
              </a:rPr>
              <a:t> navbar </a:t>
            </a:r>
            <a:r>
              <a:rPr lang="en-US" dirty="0" err="1">
                <a:solidFill>
                  <a:srgbClr val="FF0000"/>
                </a:solidFill>
              </a:rPr>
              <a:t>ini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untuk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melihat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seluruh</a:t>
            </a:r>
            <a:r>
              <a:rPr lang="en-US" dirty="0">
                <a:solidFill>
                  <a:srgbClr val="FF0000"/>
                </a:solidFill>
              </a:rPr>
              <a:t> LRHK </a:t>
            </a:r>
            <a:r>
              <a:rPr lang="en-US" dirty="0" err="1">
                <a:solidFill>
                  <a:srgbClr val="FF0000"/>
                </a:solidFill>
              </a:rPr>
              <a:t>Validasi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Assesmen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Lapangan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52257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tangle 60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Freeform: Shape 62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Freeform: Shape 68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1" name="Isosceles Triangle 70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Isosceles Triangle 72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655AAC1-8F2A-F244-A6ED-E471510DEAFC}"/>
              </a:ext>
            </a:extLst>
          </p:cNvPr>
          <p:cNvSpPr txBox="1"/>
          <p:nvPr/>
        </p:nvSpPr>
        <p:spPr>
          <a:xfrm>
            <a:off x="537663" y="114895"/>
            <a:ext cx="11146727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Dashboard Validator</a:t>
            </a:r>
          </a:p>
        </p:txBody>
      </p:sp>
      <p:pic>
        <p:nvPicPr>
          <p:cNvPr id="12" name="Content Placeholder 4">
            <a:extLst>
              <a:ext uri="{FF2B5EF4-FFF2-40B4-BE49-F238E27FC236}">
                <a16:creationId xmlns:a16="http://schemas.microsoft.com/office/drawing/2014/main" id="{C042B3E6-85D5-CE4D-89F9-6C76190B319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37662" y="994348"/>
            <a:ext cx="10896357" cy="5671556"/>
          </a:xfrm>
          <a:prstGeom prst="rect">
            <a:avLst/>
          </a:prstGeom>
          <a:ln w="38100">
            <a:solidFill>
              <a:schemeClr val="accent4">
                <a:lumMod val="40000"/>
                <a:lumOff val="60000"/>
              </a:schemeClr>
            </a:solidFill>
          </a:ln>
        </p:spPr>
      </p:pic>
      <p:pic>
        <p:nvPicPr>
          <p:cNvPr id="3" name="Picture 2" descr="Text, timeline&#10;&#10;Description automatically generated">
            <a:extLst>
              <a:ext uri="{FF2B5EF4-FFF2-40B4-BE49-F238E27FC236}">
                <a16:creationId xmlns:a16="http://schemas.microsoft.com/office/drawing/2014/main" id="{BAD7E4B4-2FD3-B046-A413-8453A45606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4262" y="1630965"/>
            <a:ext cx="2756602" cy="2868589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9E2FDEC8-29E0-AB42-ACC1-23055A6A3B09}"/>
              </a:ext>
            </a:extLst>
          </p:cNvPr>
          <p:cNvGrpSpPr/>
          <p:nvPr/>
        </p:nvGrpSpPr>
        <p:grpSpPr>
          <a:xfrm>
            <a:off x="5281684" y="1105470"/>
            <a:ext cx="5105533" cy="650103"/>
            <a:chOff x="5281684" y="1105470"/>
            <a:chExt cx="5105533" cy="650103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A7BB9FB1-561D-BF47-B1C8-9799DB7444E5}"/>
                </a:ext>
              </a:extLst>
            </p:cNvPr>
            <p:cNvSpPr/>
            <p:nvPr/>
          </p:nvSpPr>
          <p:spPr>
            <a:xfrm>
              <a:off x="9785444" y="1201175"/>
              <a:ext cx="601773" cy="366657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5B225D3F-9CD0-EE41-AFCD-B85B9E34787C}"/>
                </a:ext>
              </a:extLst>
            </p:cNvPr>
            <p:cNvCxnSpPr/>
            <p:nvPr/>
          </p:nvCxnSpPr>
          <p:spPr>
            <a:xfrm flipH="1">
              <a:off x="7042245" y="1364776"/>
              <a:ext cx="2743199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Folded Corner 8">
              <a:extLst>
                <a:ext uri="{FF2B5EF4-FFF2-40B4-BE49-F238E27FC236}">
                  <a16:creationId xmlns:a16="http://schemas.microsoft.com/office/drawing/2014/main" id="{A9B35993-61E8-6D40-9CAA-7DC7E339B76B}"/>
                </a:ext>
              </a:extLst>
            </p:cNvPr>
            <p:cNvSpPr/>
            <p:nvPr/>
          </p:nvSpPr>
          <p:spPr>
            <a:xfrm>
              <a:off x="5281684" y="1105470"/>
              <a:ext cx="1746913" cy="650103"/>
            </a:xfrm>
            <a:prstGeom prst="foldedCorner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rgbClr val="FF0000"/>
                  </a:solidFill>
                </a:rPr>
                <a:t>Pusat </a:t>
              </a:r>
              <a:r>
                <a:rPr lang="en-US" dirty="0" err="1">
                  <a:solidFill>
                    <a:srgbClr val="FF0000"/>
                  </a:solidFill>
                </a:rPr>
                <a:t>Notifikasi</a:t>
              </a:r>
              <a:r>
                <a:rPr lang="en-US" dirty="0">
                  <a:solidFill>
                    <a:srgbClr val="FF0000"/>
                  </a:solidFill>
                </a:rPr>
                <a:t> User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7963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88294908-8B00-4F58-BBBA-20F71A40AA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4364C879-1404-4203-8E9D-CC5DE0A621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82782" y="-1386168"/>
            <a:ext cx="2424873" cy="3611191"/>
          </a:xfrm>
          <a:custGeom>
            <a:avLst/>
            <a:gdLst>
              <a:gd name="connsiteX0" fmla="*/ 0 w 2424873"/>
              <a:gd name="connsiteY0" fmla="*/ 2424874 h 3611191"/>
              <a:gd name="connsiteX1" fmla="*/ 2424873 w 2424873"/>
              <a:gd name="connsiteY1" fmla="*/ 0 h 3611191"/>
              <a:gd name="connsiteX2" fmla="*/ 2424873 w 2424873"/>
              <a:gd name="connsiteY2" fmla="*/ 3611191 h 3611191"/>
              <a:gd name="connsiteX3" fmla="*/ 1186317 w 2424873"/>
              <a:gd name="connsiteY3" fmla="*/ 3611191 h 3611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24873" h="3611191">
                <a:moveTo>
                  <a:pt x="0" y="2424874"/>
                </a:moveTo>
                <a:lnTo>
                  <a:pt x="2424873" y="0"/>
                </a:lnTo>
                <a:lnTo>
                  <a:pt x="2424873" y="3611191"/>
                </a:lnTo>
                <a:lnTo>
                  <a:pt x="1186317" y="3611191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84617302-4B0D-4351-A6BB-6F0930D943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571000" y="-338582"/>
            <a:ext cx="1635955" cy="1635955"/>
          </a:xfrm>
          <a:custGeom>
            <a:avLst/>
            <a:gdLst>
              <a:gd name="connsiteX0" fmla="*/ 0 w 1635955"/>
              <a:gd name="connsiteY0" fmla="*/ 957987 h 1635955"/>
              <a:gd name="connsiteX1" fmla="*/ 957987 w 1635955"/>
              <a:gd name="connsiteY1" fmla="*/ 0 h 1635955"/>
              <a:gd name="connsiteX2" fmla="*/ 1635955 w 1635955"/>
              <a:gd name="connsiteY2" fmla="*/ 0 h 1635955"/>
              <a:gd name="connsiteX3" fmla="*/ 1635955 w 1635955"/>
              <a:gd name="connsiteY3" fmla="*/ 1635955 h 1635955"/>
              <a:gd name="connsiteX4" fmla="*/ 0 w 1635955"/>
              <a:gd name="connsiteY4" fmla="*/ 1635955 h 1635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5955" h="1635955">
                <a:moveTo>
                  <a:pt x="0" y="957987"/>
                </a:moveTo>
                <a:lnTo>
                  <a:pt x="957987" y="0"/>
                </a:lnTo>
                <a:lnTo>
                  <a:pt x="1635955" y="0"/>
                </a:lnTo>
                <a:lnTo>
                  <a:pt x="1635955" y="1635955"/>
                </a:lnTo>
                <a:lnTo>
                  <a:pt x="0" y="1635955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DA2C7802-C2E0-4218-8F89-8DD7CCD2CD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9627985" y="-6588"/>
            <a:ext cx="4059393" cy="2548110"/>
          </a:xfrm>
          <a:custGeom>
            <a:avLst/>
            <a:gdLst>
              <a:gd name="connsiteX0" fmla="*/ 0 w 4059393"/>
              <a:gd name="connsiteY0" fmla="*/ 1511282 h 2548110"/>
              <a:gd name="connsiteX1" fmla="*/ 1511282 w 4059393"/>
              <a:gd name="connsiteY1" fmla="*/ 0 h 2548110"/>
              <a:gd name="connsiteX2" fmla="*/ 4059393 w 4059393"/>
              <a:gd name="connsiteY2" fmla="*/ 2548110 h 2548110"/>
              <a:gd name="connsiteX3" fmla="*/ 0 w 4059393"/>
              <a:gd name="connsiteY3" fmla="*/ 2548110 h 254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59393" h="2548110">
                <a:moveTo>
                  <a:pt x="0" y="1511282"/>
                </a:moveTo>
                <a:lnTo>
                  <a:pt x="1511282" y="0"/>
                </a:lnTo>
                <a:lnTo>
                  <a:pt x="4059393" y="2548110"/>
                </a:lnTo>
                <a:lnTo>
                  <a:pt x="0" y="254811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6D7111A-21E5-4EE9-8A78-10E5530F01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262924" y="1465780"/>
            <a:ext cx="1185708" cy="118570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A3969E80-A77B-49FC-9122-D89AFD5EE1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-29557" y="5198743"/>
            <a:ext cx="2444907" cy="2366116"/>
          </a:xfrm>
          <a:custGeom>
            <a:avLst/>
            <a:gdLst>
              <a:gd name="connsiteX0" fmla="*/ 0 w 2203753"/>
              <a:gd name="connsiteY0" fmla="*/ 0 h 2132734"/>
              <a:gd name="connsiteX1" fmla="*/ 2203753 w 2203753"/>
              <a:gd name="connsiteY1" fmla="*/ 0 h 2132734"/>
              <a:gd name="connsiteX2" fmla="*/ 2203753 w 2203753"/>
              <a:gd name="connsiteY2" fmla="*/ 576461 h 2132734"/>
              <a:gd name="connsiteX3" fmla="*/ 647480 w 2203753"/>
              <a:gd name="connsiteY3" fmla="*/ 2132734 h 2132734"/>
              <a:gd name="connsiteX4" fmla="*/ 0 w 2203753"/>
              <a:gd name="connsiteY4" fmla="*/ 1485255 h 2132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03753" h="2132734">
                <a:moveTo>
                  <a:pt x="0" y="0"/>
                </a:moveTo>
                <a:lnTo>
                  <a:pt x="2203753" y="0"/>
                </a:lnTo>
                <a:lnTo>
                  <a:pt x="2203753" y="576461"/>
                </a:lnTo>
                <a:lnTo>
                  <a:pt x="647480" y="2132734"/>
                </a:lnTo>
                <a:lnTo>
                  <a:pt x="0" y="1485255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849CA57-76BD-4CF2-80BA-D7A46A01B7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769787" y="5439893"/>
            <a:ext cx="928467" cy="928467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35E9085E-E730-4768-83D4-6CB7E98971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3401311" y="734311"/>
            <a:ext cx="5389379" cy="5389379"/>
          </a:xfrm>
          <a:custGeom>
            <a:avLst/>
            <a:gdLst>
              <a:gd name="connsiteX0" fmla="*/ 0 w 5389379"/>
              <a:gd name="connsiteY0" fmla="*/ 540040 h 5389379"/>
              <a:gd name="connsiteX1" fmla="*/ 540040 w 5389379"/>
              <a:gd name="connsiteY1" fmla="*/ 0 h 5389379"/>
              <a:gd name="connsiteX2" fmla="*/ 5389379 w 5389379"/>
              <a:gd name="connsiteY2" fmla="*/ 0 h 5389379"/>
              <a:gd name="connsiteX3" fmla="*/ 5389379 w 5389379"/>
              <a:gd name="connsiteY3" fmla="*/ 4838655 h 5389379"/>
              <a:gd name="connsiteX4" fmla="*/ 4838655 w 5389379"/>
              <a:gd name="connsiteY4" fmla="*/ 5389379 h 5389379"/>
              <a:gd name="connsiteX5" fmla="*/ 0 w 5389379"/>
              <a:gd name="connsiteY5" fmla="*/ 5389379 h 5389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9379" h="5389379">
                <a:moveTo>
                  <a:pt x="0" y="540040"/>
                </a:moveTo>
                <a:lnTo>
                  <a:pt x="540040" y="0"/>
                </a:lnTo>
                <a:lnTo>
                  <a:pt x="5389379" y="0"/>
                </a:lnTo>
                <a:lnTo>
                  <a:pt x="5389379" y="4838655"/>
                </a:lnTo>
                <a:lnTo>
                  <a:pt x="4838655" y="5389379"/>
                </a:lnTo>
                <a:lnTo>
                  <a:pt x="0" y="538937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655AAC1-8F2A-F244-A6ED-E471510DEAFC}"/>
              </a:ext>
            </a:extLst>
          </p:cNvPr>
          <p:cNvSpPr txBox="1"/>
          <p:nvPr/>
        </p:nvSpPr>
        <p:spPr>
          <a:xfrm>
            <a:off x="3204642" y="2353641"/>
            <a:ext cx="5782716" cy="215071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kern="120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80808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+mj-ea"/>
                <a:cs typeface="+mj-cs"/>
              </a:rPr>
              <a:t>Terima</a:t>
            </a:r>
            <a:r>
              <a:rPr lang="en-US" sz="4400" b="1" kern="12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80808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+mj-ea"/>
                <a:cs typeface="+mj-cs"/>
              </a:rPr>
              <a:t> Kasih</a:t>
            </a:r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973272FE-A474-4CAE-8CA2-BCC8B476C3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700283" y="33283"/>
            <a:ext cx="6791435" cy="6791435"/>
          </a:xfrm>
          <a:custGeom>
            <a:avLst/>
            <a:gdLst>
              <a:gd name="connsiteX0" fmla="*/ 1860938 w 6791435"/>
              <a:gd name="connsiteY0" fmla="*/ 81158 h 6791435"/>
              <a:gd name="connsiteX1" fmla="*/ 1942096 w 6791435"/>
              <a:gd name="connsiteY1" fmla="*/ 0 h 6791435"/>
              <a:gd name="connsiteX2" fmla="*/ 6791435 w 6791435"/>
              <a:gd name="connsiteY2" fmla="*/ 0 h 6791435"/>
              <a:gd name="connsiteX3" fmla="*/ 6791435 w 6791435"/>
              <a:gd name="connsiteY3" fmla="*/ 4838655 h 6791435"/>
              <a:gd name="connsiteX4" fmla="*/ 6710277 w 6791435"/>
              <a:gd name="connsiteY4" fmla="*/ 4919813 h 6791435"/>
              <a:gd name="connsiteX5" fmla="*/ 6710277 w 6791435"/>
              <a:gd name="connsiteY5" fmla="*/ 81158 h 6791435"/>
              <a:gd name="connsiteX6" fmla="*/ 0 w 6791435"/>
              <a:gd name="connsiteY6" fmla="*/ 1942096 h 6791435"/>
              <a:gd name="connsiteX7" fmla="*/ 81158 w 6791435"/>
              <a:gd name="connsiteY7" fmla="*/ 1860938 h 6791435"/>
              <a:gd name="connsiteX8" fmla="*/ 81158 w 6791435"/>
              <a:gd name="connsiteY8" fmla="*/ 6710277 h 6791435"/>
              <a:gd name="connsiteX9" fmla="*/ 4919813 w 6791435"/>
              <a:gd name="connsiteY9" fmla="*/ 6710277 h 6791435"/>
              <a:gd name="connsiteX10" fmla="*/ 4838655 w 6791435"/>
              <a:gd name="connsiteY10" fmla="*/ 6791435 h 6791435"/>
              <a:gd name="connsiteX11" fmla="*/ 0 w 6791435"/>
              <a:gd name="connsiteY11" fmla="*/ 6791435 h 6791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91435" h="6791435">
                <a:moveTo>
                  <a:pt x="1860938" y="81158"/>
                </a:moveTo>
                <a:lnTo>
                  <a:pt x="1942096" y="0"/>
                </a:lnTo>
                <a:lnTo>
                  <a:pt x="6791435" y="0"/>
                </a:lnTo>
                <a:lnTo>
                  <a:pt x="6791435" y="4838655"/>
                </a:lnTo>
                <a:lnTo>
                  <a:pt x="6710277" y="4919813"/>
                </a:lnTo>
                <a:lnTo>
                  <a:pt x="6710277" y="81158"/>
                </a:lnTo>
                <a:close/>
                <a:moveTo>
                  <a:pt x="0" y="1942096"/>
                </a:moveTo>
                <a:lnTo>
                  <a:pt x="81158" y="1860938"/>
                </a:lnTo>
                <a:lnTo>
                  <a:pt x="81158" y="6710277"/>
                </a:lnTo>
                <a:lnTo>
                  <a:pt x="4919813" y="6710277"/>
                </a:lnTo>
                <a:lnTo>
                  <a:pt x="4838655" y="6791435"/>
                </a:lnTo>
                <a:lnTo>
                  <a:pt x="0" y="6791435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E07981EA-05A6-437C-88D7-B377B92B03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9629823" y="5457591"/>
            <a:ext cx="2231794" cy="2568811"/>
          </a:xfrm>
          <a:custGeom>
            <a:avLst/>
            <a:gdLst>
              <a:gd name="connsiteX0" fmla="*/ 0 w 2940086"/>
              <a:gd name="connsiteY0" fmla="*/ 0 h 3384061"/>
              <a:gd name="connsiteX1" fmla="*/ 2496112 w 2940086"/>
              <a:gd name="connsiteY1" fmla="*/ 0 h 3384061"/>
              <a:gd name="connsiteX2" fmla="*/ 2940086 w 2940086"/>
              <a:gd name="connsiteY2" fmla="*/ 443975 h 3384061"/>
              <a:gd name="connsiteX3" fmla="*/ 0 w 2940086"/>
              <a:gd name="connsiteY3" fmla="*/ 3384061 h 3384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40086" h="3384061">
                <a:moveTo>
                  <a:pt x="0" y="0"/>
                </a:moveTo>
                <a:lnTo>
                  <a:pt x="2496112" y="0"/>
                </a:lnTo>
                <a:lnTo>
                  <a:pt x="2940086" y="443975"/>
                </a:lnTo>
                <a:lnTo>
                  <a:pt x="0" y="3384061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15E3C750-986E-4769-B1AE-49289FBEE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9720059" y="5243545"/>
            <a:ext cx="959985" cy="959985"/>
          </a:xfrm>
          <a:prstGeom prst="rect">
            <a:avLst/>
          </a:pr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34327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5655AAC1-8F2A-F244-A6ED-E471510DEAFC}"/>
              </a:ext>
            </a:extLst>
          </p:cNvPr>
          <p:cNvSpPr txBox="1"/>
          <p:nvPr/>
        </p:nvSpPr>
        <p:spPr>
          <a:xfrm>
            <a:off x="537663" y="114895"/>
            <a:ext cx="11146727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Dashboard Validator</a:t>
            </a:r>
          </a:p>
        </p:txBody>
      </p:sp>
      <p:pic>
        <p:nvPicPr>
          <p:cNvPr id="12" name="Content Placeholder 4">
            <a:extLst>
              <a:ext uri="{FF2B5EF4-FFF2-40B4-BE49-F238E27FC236}">
                <a16:creationId xmlns:a16="http://schemas.microsoft.com/office/drawing/2014/main" id="{C042B3E6-85D5-CE4D-89F9-6C76190B319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37662" y="994348"/>
            <a:ext cx="10896357" cy="5671556"/>
          </a:xfrm>
          <a:prstGeom prst="rect">
            <a:avLst/>
          </a:prstGeom>
          <a:ln w="38100">
            <a:solidFill>
              <a:schemeClr val="accent4">
                <a:lumMod val="40000"/>
                <a:lumOff val="60000"/>
              </a:schemeClr>
            </a:solidFill>
          </a:ln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79E3D286-E8E5-ED46-AD5A-458F35C17A97}"/>
              </a:ext>
            </a:extLst>
          </p:cNvPr>
          <p:cNvGrpSpPr/>
          <p:nvPr/>
        </p:nvGrpSpPr>
        <p:grpSpPr>
          <a:xfrm>
            <a:off x="5868543" y="1105470"/>
            <a:ext cx="5254382" cy="650103"/>
            <a:chOff x="5868543" y="1105470"/>
            <a:chExt cx="5254382" cy="650103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A7BB9FB1-561D-BF47-B1C8-9799DB7444E5}"/>
                </a:ext>
              </a:extLst>
            </p:cNvPr>
            <p:cNvSpPr/>
            <p:nvPr/>
          </p:nvSpPr>
          <p:spPr>
            <a:xfrm>
              <a:off x="10372303" y="1105470"/>
              <a:ext cx="750622" cy="650103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5B225D3F-9CD0-EE41-AFCD-B85B9E34787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629104" y="1364776"/>
              <a:ext cx="2743199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Folded Corner 8">
              <a:extLst>
                <a:ext uri="{FF2B5EF4-FFF2-40B4-BE49-F238E27FC236}">
                  <a16:creationId xmlns:a16="http://schemas.microsoft.com/office/drawing/2014/main" id="{A9B35993-61E8-6D40-9CAA-7DC7E339B76B}"/>
                </a:ext>
              </a:extLst>
            </p:cNvPr>
            <p:cNvSpPr/>
            <p:nvPr/>
          </p:nvSpPr>
          <p:spPr>
            <a:xfrm>
              <a:off x="5868543" y="1105470"/>
              <a:ext cx="1746913" cy="650103"/>
            </a:xfrm>
            <a:prstGeom prst="foldedCorner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err="1">
                  <a:solidFill>
                    <a:srgbClr val="FF0000"/>
                  </a:solidFill>
                </a:rPr>
                <a:t>Pengaturan</a:t>
              </a:r>
              <a:r>
                <a:rPr lang="en-US">
                  <a:solidFill>
                    <a:srgbClr val="FF0000"/>
                  </a:solidFill>
                </a:rPr>
                <a:t> user</a:t>
              </a:r>
            </a:p>
          </p:txBody>
        </p:sp>
      </p:grpSp>
      <p:pic>
        <p:nvPicPr>
          <p:cNvPr id="7" name="Picture 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48FA036E-7A7B-AE47-BB40-A2482F288B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33317" y="1781242"/>
            <a:ext cx="1889608" cy="1619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606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48FA036E-7A7B-AE47-BB40-A2482F288B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663" y="2136083"/>
            <a:ext cx="1689250" cy="2531451"/>
          </a:xfrm>
          <a:prstGeom prst="rect">
            <a:avLst/>
          </a:prstGeom>
        </p:spPr>
      </p:pic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2FBF7199-11AF-4D43-A828-9140AC02C8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4883" y="0"/>
            <a:ext cx="5913454" cy="6858000"/>
          </a:xfrm>
          <a:prstGeom prst="rect">
            <a:avLst/>
          </a:prstGeom>
          <a:ln w="38100">
            <a:solidFill>
              <a:schemeClr val="accent4">
                <a:lumMod val="60000"/>
                <a:lumOff val="40000"/>
              </a:schemeClr>
            </a:solidFill>
          </a:ln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377C2A49-03D1-5840-A64A-D6CD050D9743}"/>
              </a:ext>
            </a:extLst>
          </p:cNvPr>
          <p:cNvGrpSpPr/>
          <p:nvPr/>
        </p:nvGrpSpPr>
        <p:grpSpPr>
          <a:xfrm>
            <a:off x="655093" y="2838734"/>
            <a:ext cx="4053385" cy="409433"/>
            <a:chOff x="655093" y="2838734"/>
            <a:chExt cx="4053385" cy="409433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2FC3260-2ECA-1B48-BBD6-1DFCFBE202D2}"/>
                </a:ext>
              </a:extLst>
            </p:cNvPr>
            <p:cNvSpPr/>
            <p:nvPr/>
          </p:nvSpPr>
          <p:spPr>
            <a:xfrm>
              <a:off x="655093" y="2838734"/>
              <a:ext cx="1460310" cy="409433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E74B75AD-AB3D-184A-8341-F7B2355EABB7}"/>
                </a:ext>
              </a:extLst>
            </p:cNvPr>
            <p:cNvCxnSpPr>
              <a:cxnSpLocks/>
            </p:cNvCxnSpPr>
            <p:nvPr/>
          </p:nvCxnSpPr>
          <p:spPr>
            <a:xfrm>
              <a:off x="2115403" y="3029803"/>
              <a:ext cx="2593075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36623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48FA036E-7A7B-AE47-BB40-A2482F288B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663" y="2136083"/>
            <a:ext cx="1689250" cy="253145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FBF7199-11AF-4D43-A828-9140AC02C8E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736247" y="1637738"/>
            <a:ext cx="7394148" cy="3848655"/>
          </a:xfrm>
          <a:prstGeom prst="rect">
            <a:avLst/>
          </a:prstGeom>
          <a:ln w="38100">
            <a:solidFill>
              <a:schemeClr val="accent4">
                <a:lumMod val="40000"/>
                <a:lumOff val="60000"/>
              </a:schemeClr>
            </a:solidFill>
          </a:ln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377C2A49-03D1-5840-A64A-D6CD050D9743}"/>
              </a:ext>
            </a:extLst>
          </p:cNvPr>
          <p:cNvGrpSpPr/>
          <p:nvPr/>
        </p:nvGrpSpPr>
        <p:grpSpPr>
          <a:xfrm>
            <a:off x="655093" y="3466534"/>
            <a:ext cx="4053385" cy="409433"/>
            <a:chOff x="655093" y="2838734"/>
            <a:chExt cx="4053385" cy="409433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2FC3260-2ECA-1B48-BBD6-1DFCFBE202D2}"/>
                </a:ext>
              </a:extLst>
            </p:cNvPr>
            <p:cNvSpPr/>
            <p:nvPr/>
          </p:nvSpPr>
          <p:spPr>
            <a:xfrm>
              <a:off x="655093" y="2838734"/>
              <a:ext cx="1460310" cy="409433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E74B75AD-AB3D-184A-8341-F7B2355EABB7}"/>
                </a:ext>
              </a:extLst>
            </p:cNvPr>
            <p:cNvCxnSpPr>
              <a:cxnSpLocks/>
            </p:cNvCxnSpPr>
            <p:nvPr/>
          </p:nvCxnSpPr>
          <p:spPr>
            <a:xfrm>
              <a:off x="2115403" y="3029803"/>
              <a:ext cx="2593075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507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760</TotalTime>
  <Words>742</Words>
  <Application>Microsoft Office PowerPoint</Application>
  <PresentationFormat>Widescreen</PresentationFormat>
  <Paragraphs>191</Paragraphs>
  <Slides>60</Slides>
  <Notes>60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65" baseType="lpstr">
      <vt:lpstr>Arial</vt:lpstr>
      <vt:lpstr>Calibri</vt:lpstr>
      <vt:lpstr>Calibri Light</vt:lpstr>
      <vt:lpstr>Comic Sans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De Britto Eka Putra Ngamelubun</cp:lastModifiedBy>
  <cp:revision>16</cp:revision>
  <dcterms:created xsi:type="dcterms:W3CDTF">2021-03-29T15:39:48Z</dcterms:created>
  <dcterms:modified xsi:type="dcterms:W3CDTF">2023-02-24T03:24:54Z</dcterms:modified>
</cp:coreProperties>
</file>