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82" r:id="rId3"/>
    <p:sldId id="284" r:id="rId4"/>
    <p:sldId id="279" r:id="rId5"/>
    <p:sldId id="280" r:id="rId6"/>
    <p:sldId id="287" r:id="rId7"/>
    <p:sldId id="281" r:id="rId8"/>
    <p:sldId id="271" r:id="rId9"/>
    <p:sldId id="257" r:id="rId10"/>
    <p:sldId id="259" r:id="rId11"/>
    <p:sldId id="260" r:id="rId12"/>
    <p:sldId id="261" r:id="rId13"/>
    <p:sldId id="262" r:id="rId14"/>
    <p:sldId id="270" r:id="rId15"/>
    <p:sldId id="263" r:id="rId16"/>
    <p:sldId id="264" r:id="rId17"/>
    <p:sldId id="265" r:id="rId18"/>
    <p:sldId id="266" r:id="rId19"/>
    <p:sldId id="267" r:id="rId20"/>
    <p:sldId id="268" r:id="rId21"/>
    <p:sldId id="274" r:id="rId22"/>
    <p:sldId id="273" r:id="rId23"/>
    <p:sldId id="294" r:id="rId24"/>
    <p:sldId id="275" r:id="rId25"/>
    <p:sldId id="315" r:id="rId26"/>
    <p:sldId id="316" r:id="rId27"/>
    <p:sldId id="317" r:id="rId28"/>
    <p:sldId id="318" r:id="rId29"/>
    <p:sldId id="319" r:id="rId30"/>
    <p:sldId id="320" r:id="rId31"/>
    <p:sldId id="272" r:id="rId32"/>
    <p:sldId id="288" r:id="rId33"/>
    <p:sldId id="289" r:id="rId34"/>
    <p:sldId id="291" r:id="rId35"/>
    <p:sldId id="290" r:id="rId36"/>
    <p:sldId id="276" r:id="rId37"/>
    <p:sldId id="295" r:id="rId38"/>
    <p:sldId id="298" r:id="rId39"/>
    <p:sldId id="277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8" r:id="rId49"/>
    <p:sldId id="307" r:id="rId50"/>
    <p:sldId id="309" r:id="rId51"/>
    <p:sldId id="321" r:id="rId52"/>
    <p:sldId id="278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AE664-500B-4B70-A44C-8A8E8F00302C}" type="doc">
      <dgm:prSet loTypeId="urn:microsoft.com/office/officeart/2005/8/layout/b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4FA9311-1587-46FF-B615-F940B1F332BD}">
      <dgm:prSet phldrT="[Text]" custT="1"/>
      <dgm:spPr>
        <a:solidFill>
          <a:srgbClr val="FFC000"/>
        </a:solidFill>
      </dgm:spPr>
      <dgm:t>
        <a:bodyPr/>
        <a:lstStyle/>
        <a:p>
          <a:r>
            <a:rPr lang="id-ID" sz="1800" spc="-5" dirty="0">
              <a:latin typeface="Candara"/>
              <a:cs typeface="Candara"/>
            </a:rPr>
            <a:t>Akses SIMAK</a:t>
          </a:r>
          <a:r>
            <a:rPr lang="id-ID" sz="1800" spc="-70" dirty="0">
              <a:latin typeface="Candara"/>
              <a:cs typeface="Candara"/>
            </a:rPr>
            <a:t> </a:t>
          </a:r>
          <a:r>
            <a:rPr lang="id-ID" sz="1800" dirty="0">
              <a:latin typeface="Candara"/>
              <a:cs typeface="Candara"/>
            </a:rPr>
            <a:t>Online</a:t>
          </a:r>
          <a:endParaRPr lang="en-ID" sz="1800" dirty="0">
            <a:latin typeface="Candara"/>
            <a:cs typeface="Candara"/>
          </a:endParaRPr>
        </a:p>
      </dgm:t>
    </dgm:pt>
    <dgm:pt modelId="{F4F2E513-4DA7-48FB-8980-A1E0A460A656}" type="parTrans" cxnId="{73A31E3D-5168-49C9-A08B-F5132E3F35CC}">
      <dgm:prSet/>
      <dgm:spPr/>
      <dgm:t>
        <a:bodyPr/>
        <a:lstStyle/>
        <a:p>
          <a:endParaRPr lang="id-ID"/>
        </a:p>
      </dgm:t>
    </dgm:pt>
    <dgm:pt modelId="{CBF4E75B-2CA8-4E5E-B154-EDD247428713}" type="sibTrans" cxnId="{73A31E3D-5168-49C9-A08B-F5132E3F35CC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id-ID"/>
        </a:p>
      </dgm:t>
    </dgm:pt>
    <dgm:pt modelId="{8B2142A4-9A84-43CB-9759-0B55BDA1AEC9}">
      <dgm:prSet phldrT="[Text]" custT="1"/>
      <dgm:spPr>
        <a:solidFill>
          <a:srgbClr val="00B0F0"/>
        </a:solidFill>
      </dgm:spPr>
      <dgm:t>
        <a:bodyPr/>
        <a:lstStyle/>
        <a:p>
          <a:pPr>
            <a:buClr>
              <a:srgbClr val="30B6FC"/>
            </a:buClr>
            <a:buFont typeface="Symbol"/>
            <a:buChar char=""/>
          </a:pPr>
          <a:r>
            <a:rPr lang="id-ID" sz="1800" dirty="0">
              <a:solidFill>
                <a:schemeClr val="tx1"/>
              </a:solidFill>
              <a:latin typeface="Candara"/>
              <a:cs typeface="Candara"/>
            </a:rPr>
            <a:t>Menerima </a:t>
          </a:r>
          <a:r>
            <a:rPr lang="id-ID" sz="1800" spc="-20" dirty="0">
              <a:solidFill>
                <a:schemeClr val="tx1"/>
              </a:solidFill>
              <a:latin typeface="Candara"/>
              <a:cs typeface="Candara"/>
            </a:rPr>
            <a:t>Tugas</a:t>
          </a:r>
          <a:r>
            <a:rPr lang="id-ID" sz="1800" spc="-80" dirty="0">
              <a:solidFill>
                <a:schemeClr val="tx1"/>
              </a:solidFill>
              <a:latin typeface="Candara"/>
              <a:cs typeface="Candara"/>
            </a:rPr>
            <a:t> </a:t>
          </a:r>
          <a:r>
            <a:rPr lang="id-ID" sz="1800" spc="-5" dirty="0">
              <a:solidFill>
                <a:schemeClr val="tx1"/>
              </a:solidFill>
              <a:latin typeface="Candara"/>
              <a:cs typeface="Candara"/>
            </a:rPr>
            <a:t>A</a:t>
          </a:r>
          <a:r>
            <a:rPr lang="en-ID" sz="1800" spc="-5" dirty="0">
              <a:solidFill>
                <a:schemeClr val="tx1"/>
              </a:solidFill>
              <a:latin typeface="Candara"/>
              <a:cs typeface="Candara"/>
            </a:rPr>
            <a:t>K </a:t>
          </a:r>
          <a:r>
            <a:rPr lang="en-ID" sz="1800" spc="-5" dirty="0" err="1">
              <a:solidFill>
                <a:schemeClr val="tx1"/>
              </a:solidFill>
              <a:latin typeface="Candara"/>
              <a:cs typeface="Candara"/>
            </a:rPr>
            <a:t>melalui</a:t>
          </a:r>
          <a:r>
            <a:rPr lang="en-ID" sz="1800" spc="-5" dirty="0">
              <a:solidFill>
                <a:schemeClr val="tx1"/>
              </a:solidFill>
              <a:latin typeface="Candara"/>
              <a:cs typeface="Candara"/>
            </a:rPr>
            <a:t> Surat </a:t>
          </a:r>
          <a:r>
            <a:rPr lang="en-ID" sz="1800" spc="-5" dirty="0" err="1">
              <a:solidFill>
                <a:schemeClr val="tx1"/>
              </a:solidFill>
              <a:latin typeface="Candara"/>
              <a:cs typeface="Candara"/>
            </a:rPr>
            <a:t>tugas</a:t>
          </a:r>
          <a:r>
            <a:rPr lang="en-ID" sz="1800" spc="-5" dirty="0">
              <a:solidFill>
                <a:schemeClr val="tx1"/>
              </a:solidFill>
              <a:latin typeface="Candara"/>
              <a:cs typeface="Candara"/>
            </a:rPr>
            <a:t> di email dan di SIMAK</a:t>
          </a:r>
          <a:endParaRPr lang="id-ID" sz="1800" dirty="0">
            <a:solidFill>
              <a:schemeClr val="tx1"/>
            </a:solidFill>
          </a:endParaRPr>
        </a:p>
      </dgm:t>
    </dgm:pt>
    <dgm:pt modelId="{9592B4A0-6463-40F7-BCCB-EA9EC9FA0618}" type="parTrans" cxnId="{91446D58-D684-47EB-9E4E-CD4EA2E8E99F}">
      <dgm:prSet/>
      <dgm:spPr/>
      <dgm:t>
        <a:bodyPr/>
        <a:lstStyle/>
        <a:p>
          <a:endParaRPr lang="id-ID"/>
        </a:p>
      </dgm:t>
    </dgm:pt>
    <dgm:pt modelId="{F2C4D7FB-0404-4BCB-82F8-BF5CCF64B0C2}" type="sibTrans" cxnId="{91446D58-D684-47EB-9E4E-CD4EA2E8E99F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id-ID"/>
        </a:p>
      </dgm:t>
    </dgm:pt>
    <dgm:pt modelId="{763A89E2-1A5D-4A07-995D-362A64D0ADB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ID" sz="1800" spc="-5" dirty="0">
              <a:solidFill>
                <a:schemeClr val="tx1"/>
              </a:solidFill>
              <a:latin typeface="Candara"/>
              <a:cs typeface="Candara"/>
            </a:rPr>
            <a:t>Download </a:t>
          </a:r>
          <a:r>
            <a:rPr lang="en-ID" sz="1800" spc="-5" dirty="0" err="1">
              <a:solidFill>
                <a:schemeClr val="tx1"/>
              </a:solidFill>
              <a:latin typeface="Candara"/>
              <a:cs typeface="Candara"/>
            </a:rPr>
            <a:t>Dokumen</a:t>
          </a:r>
          <a:r>
            <a:rPr lang="en-ID" sz="1800" spc="-5" dirty="0">
              <a:solidFill>
                <a:schemeClr val="tx1"/>
              </a:solidFill>
              <a:latin typeface="Candara"/>
              <a:cs typeface="Candara"/>
            </a:rPr>
            <a:t> (FP(Form </a:t>
          </a:r>
          <a:r>
            <a:rPr lang="en-ID" sz="1800" spc="-5" dirty="0" err="1">
              <a:solidFill>
                <a:schemeClr val="tx1"/>
              </a:solidFill>
              <a:latin typeface="Candara"/>
              <a:cs typeface="Candara"/>
            </a:rPr>
            <a:t>Penilaian</a:t>
          </a:r>
          <a:r>
            <a:rPr lang="en-ID" sz="1800" spc="-5" dirty="0">
              <a:solidFill>
                <a:schemeClr val="tx1"/>
              </a:solidFill>
              <a:latin typeface="Candara"/>
              <a:cs typeface="Candara"/>
            </a:rPr>
            <a:t>), DK, LED, dan Lampiran</a:t>
          </a:r>
          <a:r>
            <a:rPr lang="id-ID" sz="1800" spc="-5" dirty="0">
              <a:solidFill>
                <a:schemeClr val="tx1"/>
              </a:solidFill>
              <a:latin typeface="Candara"/>
              <a:cs typeface="Candara"/>
            </a:rPr>
            <a:t> </a:t>
          </a:r>
          <a:r>
            <a:rPr lang="en-ID" sz="1800" spc="-5" dirty="0">
              <a:solidFill>
                <a:schemeClr val="tx1"/>
              </a:solidFill>
              <a:latin typeface="Candara"/>
              <a:cs typeface="Candara"/>
            </a:rPr>
            <a:t>pada SIMAK dan Download Kode </a:t>
          </a:r>
          <a:r>
            <a:rPr lang="en-ID" sz="1800" spc="-5" dirty="0" err="1">
              <a:solidFill>
                <a:schemeClr val="tx1"/>
              </a:solidFill>
              <a:latin typeface="Candara"/>
              <a:cs typeface="Candara"/>
            </a:rPr>
            <a:t>Etik</a:t>
          </a:r>
          <a:r>
            <a:rPr lang="en-ID" sz="1800" spc="-5" dirty="0">
              <a:solidFill>
                <a:schemeClr val="tx1"/>
              </a:solidFill>
              <a:latin typeface="Candara"/>
              <a:cs typeface="Candara"/>
            </a:rPr>
            <a:t> di Email</a:t>
          </a:r>
          <a:endParaRPr lang="id-ID" sz="1800" dirty="0">
            <a:solidFill>
              <a:schemeClr val="tx1"/>
            </a:solidFill>
          </a:endParaRPr>
        </a:p>
      </dgm:t>
    </dgm:pt>
    <dgm:pt modelId="{FE5264F5-15CC-4449-A856-1E928EE48E4F}" type="parTrans" cxnId="{1AD456D5-BD3D-41B5-BD0F-A5ED8BED2B95}">
      <dgm:prSet/>
      <dgm:spPr/>
      <dgm:t>
        <a:bodyPr/>
        <a:lstStyle/>
        <a:p>
          <a:endParaRPr lang="id-ID"/>
        </a:p>
      </dgm:t>
    </dgm:pt>
    <dgm:pt modelId="{ED934E98-4EDF-4BC3-B36B-74FF5B2A8295}" type="sibTrans" cxnId="{1AD456D5-BD3D-41B5-BD0F-A5ED8BED2B95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id-ID"/>
        </a:p>
      </dgm:t>
    </dgm:pt>
    <dgm:pt modelId="{8BA1B51E-E219-4F95-9FE0-5585DC91D34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ID" sz="1800" dirty="0" err="1"/>
            <a:t>Mengisi</a:t>
          </a:r>
          <a:r>
            <a:rPr lang="en-ID" sz="1800" dirty="0"/>
            <a:t> FP Sheet Hitung_F1 dan Isi </a:t>
          </a:r>
          <a:r>
            <a:rPr lang="en-ID" sz="1800" dirty="0" err="1"/>
            <a:t>kode</a:t>
          </a:r>
          <a:r>
            <a:rPr lang="en-ID" sz="1800" dirty="0"/>
            <a:t> </a:t>
          </a:r>
          <a:r>
            <a:rPr lang="en-ID" sz="1800" dirty="0" err="1"/>
            <a:t>Etik</a:t>
          </a:r>
          <a:r>
            <a:rPr lang="en-ID" sz="1800" dirty="0"/>
            <a:t> di TTD </a:t>
          </a:r>
          <a:r>
            <a:rPr lang="en-ID" sz="1800" dirty="0" err="1"/>
            <a:t>bermaterai</a:t>
          </a:r>
          <a:r>
            <a:rPr lang="en-ID" sz="1800" dirty="0"/>
            <a:t>  </a:t>
          </a:r>
          <a:endParaRPr lang="id-ID" sz="1800" dirty="0"/>
        </a:p>
      </dgm:t>
    </dgm:pt>
    <dgm:pt modelId="{936B9ABA-5F51-47CC-A19F-4433606326EA}" type="parTrans" cxnId="{32D103B1-1157-42F9-9A2F-EA83EDEBA7FE}">
      <dgm:prSet/>
      <dgm:spPr/>
      <dgm:t>
        <a:bodyPr/>
        <a:lstStyle/>
        <a:p>
          <a:endParaRPr lang="id-ID"/>
        </a:p>
      </dgm:t>
    </dgm:pt>
    <dgm:pt modelId="{55C0F844-14D4-4C75-BE4B-719529A5CD03}" type="sibTrans" cxnId="{32D103B1-1157-42F9-9A2F-EA83EDEBA7FE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id-ID"/>
        </a:p>
      </dgm:t>
    </dgm:pt>
    <dgm:pt modelId="{3CC7FE6C-F41F-4345-9B08-C5162F6D3BD3}">
      <dgm:prSet phldrT="[Text]"/>
      <dgm:spPr>
        <a:solidFill>
          <a:srgbClr val="00B0F0"/>
        </a:solidFill>
      </dgm:spPr>
      <dgm:t>
        <a:bodyPr/>
        <a:lstStyle/>
        <a:p>
          <a:r>
            <a:rPr lang="en-ID" dirty="0"/>
            <a:t>Upload Kode </a:t>
          </a:r>
          <a:r>
            <a:rPr lang="en-ID" dirty="0" err="1"/>
            <a:t>Etik</a:t>
          </a:r>
          <a:r>
            <a:rPr lang="en-ID" dirty="0"/>
            <a:t> </a:t>
          </a:r>
          <a:r>
            <a:rPr lang="en-ID" b="1" dirty="0" err="1"/>
            <a:t>dengan</a:t>
          </a:r>
          <a:r>
            <a:rPr lang="en-ID" dirty="0"/>
            <a:t> </a:t>
          </a:r>
          <a:r>
            <a:rPr lang="en-ID" b="1" dirty="0" err="1"/>
            <a:t>lengkap</a:t>
          </a:r>
          <a:r>
            <a:rPr lang="en-ID" dirty="0"/>
            <a:t>  </a:t>
          </a:r>
          <a:r>
            <a:rPr lang="en-ID" dirty="0" err="1"/>
            <a:t>beserta</a:t>
          </a:r>
          <a:r>
            <a:rPr lang="en-ID" dirty="0"/>
            <a:t> FP yang </a:t>
          </a:r>
          <a:r>
            <a:rPr lang="en-ID" dirty="0" err="1"/>
            <a:t>sudah</a:t>
          </a:r>
          <a:r>
            <a:rPr lang="en-ID" dirty="0"/>
            <a:t> di </a:t>
          </a:r>
          <a:r>
            <a:rPr lang="en-ID" dirty="0" err="1"/>
            <a:t>isi</a:t>
          </a:r>
          <a:r>
            <a:rPr lang="en-ID" dirty="0"/>
            <a:t>  dan </a:t>
          </a:r>
          <a:r>
            <a:rPr lang="en-ID" b="1" dirty="0" err="1"/>
            <a:t>klik</a:t>
          </a:r>
          <a:r>
            <a:rPr lang="en-ID" b="1" dirty="0"/>
            <a:t> </a:t>
          </a:r>
          <a:r>
            <a:rPr lang="en-ID" b="1" dirty="0" err="1"/>
            <a:t>Verifikasi</a:t>
          </a:r>
          <a:r>
            <a:rPr lang="en-ID" dirty="0"/>
            <a:t> </a:t>
          </a:r>
          <a:r>
            <a:rPr lang="en-ID" dirty="0" err="1"/>
            <a:t>serta</a:t>
          </a:r>
          <a:r>
            <a:rPr lang="en-ID" dirty="0"/>
            <a:t> </a:t>
          </a:r>
          <a:r>
            <a:rPr lang="en-ID" dirty="0" err="1"/>
            <a:t>mengisi</a:t>
          </a:r>
          <a:r>
            <a:rPr lang="en-ID" dirty="0"/>
            <a:t> LRHK AK</a:t>
          </a:r>
          <a:endParaRPr lang="id-ID" dirty="0"/>
        </a:p>
      </dgm:t>
    </dgm:pt>
    <dgm:pt modelId="{62F5D976-4550-4EA0-9208-F18C9A683E48}" type="parTrans" cxnId="{9CE36F5F-C001-4798-BA07-8D8DF39B0915}">
      <dgm:prSet/>
      <dgm:spPr/>
      <dgm:t>
        <a:bodyPr/>
        <a:lstStyle/>
        <a:p>
          <a:endParaRPr lang="id-ID"/>
        </a:p>
      </dgm:t>
    </dgm:pt>
    <dgm:pt modelId="{20F388A2-0B3F-4419-8F59-7A9B280D1332}" type="sibTrans" cxnId="{9CE36F5F-C001-4798-BA07-8D8DF39B0915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id-ID"/>
        </a:p>
      </dgm:t>
    </dgm:pt>
    <dgm:pt modelId="{B58AC38F-5A34-4E81-A8BA-A9507A6978F8}">
      <dgm:prSet phldrT="[Text]"/>
      <dgm:spPr>
        <a:solidFill>
          <a:srgbClr val="92D050"/>
        </a:solidFill>
      </dgm:spPr>
      <dgm:t>
        <a:bodyPr/>
        <a:lstStyle/>
        <a:p>
          <a:r>
            <a:rPr lang="en-ID" dirty="0"/>
            <a:t>Proses AL (</a:t>
          </a:r>
          <a:r>
            <a:rPr lang="en-ID" dirty="0" err="1"/>
            <a:t>Mengisi</a:t>
          </a:r>
          <a:r>
            <a:rPr lang="en-ID" dirty="0"/>
            <a:t> FP pada sheet F2 (</a:t>
          </a:r>
          <a:r>
            <a:rPr lang="en-ID" dirty="0" err="1"/>
            <a:t>berita</a:t>
          </a:r>
          <a:r>
            <a:rPr lang="en-ID" dirty="0"/>
            <a:t> Acara) dan F3(AL) </a:t>
          </a:r>
          <a:r>
            <a:rPr lang="en-ID" dirty="0" err="1"/>
            <a:t>serta</a:t>
          </a:r>
          <a:r>
            <a:rPr lang="en-ID" dirty="0"/>
            <a:t> TTD </a:t>
          </a:r>
          <a:r>
            <a:rPr lang="en-ID" dirty="0" err="1"/>
            <a:t>berita</a:t>
          </a:r>
          <a:r>
            <a:rPr lang="en-ID" dirty="0"/>
            <a:t> acara assessor dan </a:t>
          </a:r>
          <a:r>
            <a:rPr lang="en-ID" dirty="0" err="1"/>
            <a:t>prodi</a:t>
          </a:r>
          <a:r>
            <a:rPr lang="en-ID" dirty="0"/>
            <a:t> </a:t>
          </a:r>
          <a:endParaRPr lang="id-ID" dirty="0"/>
        </a:p>
      </dgm:t>
    </dgm:pt>
    <dgm:pt modelId="{A58EDEAC-3940-49F1-85EF-7B359735B9B2}" type="parTrans" cxnId="{8D5C7C89-EAB2-4270-ADAC-2B073EFCEB7E}">
      <dgm:prSet/>
      <dgm:spPr/>
      <dgm:t>
        <a:bodyPr/>
        <a:lstStyle/>
        <a:p>
          <a:endParaRPr lang="id-ID"/>
        </a:p>
      </dgm:t>
    </dgm:pt>
    <dgm:pt modelId="{44D00B16-CA76-4B93-8371-6BE8AD891945}" type="sibTrans" cxnId="{8D5C7C89-EAB2-4270-ADAC-2B073EFCEB7E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id-ID"/>
        </a:p>
      </dgm:t>
    </dgm:pt>
    <dgm:pt modelId="{CB11AF93-111A-4ADF-BBCF-990A009E0D26}">
      <dgm:prSet phldrT="[Text]"/>
      <dgm:spPr>
        <a:solidFill>
          <a:srgbClr val="92D050"/>
        </a:solidFill>
      </dgm:spPr>
      <dgm:t>
        <a:bodyPr/>
        <a:lstStyle/>
        <a:p>
          <a:r>
            <a:rPr lang="en-ID" dirty="0"/>
            <a:t>Upload </a:t>
          </a:r>
          <a:r>
            <a:rPr lang="en-ID" dirty="0" err="1"/>
            <a:t>Berita</a:t>
          </a:r>
          <a:r>
            <a:rPr lang="en-ID" dirty="0"/>
            <a:t> Acara (zip) dan FP (excel) </a:t>
          </a:r>
          <a:r>
            <a:rPr lang="en-ID" dirty="0" err="1"/>
            <a:t>serta</a:t>
          </a:r>
          <a:r>
            <a:rPr lang="en-ID" dirty="0"/>
            <a:t> </a:t>
          </a:r>
          <a:r>
            <a:rPr lang="en-ID" dirty="0" err="1"/>
            <a:t>mengisi</a:t>
          </a:r>
          <a:r>
            <a:rPr lang="en-ID" dirty="0"/>
            <a:t> LRHK AL </a:t>
          </a:r>
          <a:endParaRPr lang="id-ID" dirty="0"/>
        </a:p>
      </dgm:t>
    </dgm:pt>
    <dgm:pt modelId="{073B1BD0-414E-483C-B7C8-585A86D8898D}" type="parTrans" cxnId="{24AB43A8-1A49-440D-A6AD-A0E779579832}">
      <dgm:prSet/>
      <dgm:spPr/>
      <dgm:t>
        <a:bodyPr/>
        <a:lstStyle/>
        <a:p>
          <a:endParaRPr lang="id-ID"/>
        </a:p>
      </dgm:t>
    </dgm:pt>
    <dgm:pt modelId="{1A54864C-F731-4D73-8203-E2AA45F01983}" type="sibTrans" cxnId="{24AB43A8-1A49-440D-A6AD-A0E779579832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id-ID"/>
        </a:p>
      </dgm:t>
    </dgm:pt>
    <dgm:pt modelId="{AC88E47F-2907-4C0E-9E0A-A8492F09520C}">
      <dgm:prSet phldrT="[Text]"/>
      <dgm:spPr>
        <a:solidFill>
          <a:srgbClr val="92D050"/>
        </a:solidFill>
      </dgm:spPr>
      <dgm:t>
        <a:bodyPr/>
        <a:lstStyle/>
        <a:p>
          <a:r>
            <a:rPr lang="en-ID" dirty="0"/>
            <a:t>SELESAI</a:t>
          </a:r>
          <a:endParaRPr lang="id-ID" dirty="0"/>
        </a:p>
      </dgm:t>
    </dgm:pt>
    <dgm:pt modelId="{44EBCFF6-15BC-4D5A-BA2E-B434A37F29E3}" type="parTrans" cxnId="{71051102-749D-482B-A19A-F329602244C2}">
      <dgm:prSet/>
      <dgm:spPr/>
      <dgm:t>
        <a:bodyPr/>
        <a:lstStyle/>
        <a:p>
          <a:endParaRPr lang="id-ID"/>
        </a:p>
      </dgm:t>
    </dgm:pt>
    <dgm:pt modelId="{C11EA7DA-85C4-4891-B110-4979593AD549}" type="sibTrans" cxnId="{71051102-749D-482B-A19A-F329602244C2}">
      <dgm:prSet/>
      <dgm:spPr/>
      <dgm:t>
        <a:bodyPr/>
        <a:lstStyle/>
        <a:p>
          <a:endParaRPr lang="id-ID"/>
        </a:p>
      </dgm:t>
    </dgm:pt>
    <dgm:pt modelId="{07ECBCE0-F44F-4FE4-BE40-D921598F82BF}" type="pres">
      <dgm:prSet presAssocID="{C1CAE664-500B-4B70-A44C-8A8E8F00302C}" presName="Name0" presStyleCnt="0">
        <dgm:presLayoutVars>
          <dgm:dir/>
          <dgm:resizeHandles val="exact"/>
        </dgm:presLayoutVars>
      </dgm:prSet>
      <dgm:spPr/>
    </dgm:pt>
    <dgm:pt modelId="{548A9281-AB4F-4AA9-B0FD-302B23BF74F7}" type="pres">
      <dgm:prSet presAssocID="{44FA9311-1587-46FF-B615-F940B1F332BD}" presName="node" presStyleLbl="node1" presStyleIdx="0" presStyleCnt="8">
        <dgm:presLayoutVars>
          <dgm:bulletEnabled val="1"/>
        </dgm:presLayoutVars>
      </dgm:prSet>
      <dgm:spPr/>
    </dgm:pt>
    <dgm:pt modelId="{AAAB42D3-AA62-4F5B-BBB8-639243A1839C}" type="pres">
      <dgm:prSet presAssocID="{CBF4E75B-2CA8-4E5E-B154-EDD247428713}" presName="sibTrans" presStyleLbl="sibTrans1D1" presStyleIdx="0" presStyleCnt="7"/>
      <dgm:spPr/>
    </dgm:pt>
    <dgm:pt modelId="{087F0312-13DA-4EAB-B449-E784CF10D744}" type="pres">
      <dgm:prSet presAssocID="{CBF4E75B-2CA8-4E5E-B154-EDD247428713}" presName="connectorText" presStyleLbl="sibTrans1D1" presStyleIdx="0" presStyleCnt="7"/>
      <dgm:spPr/>
    </dgm:pt>
    <dgm:pt modelId="{86ECF969-7081-4718-9D40-268A3B3E7D53}" type="pres">
      <dgm:prSet presAssocID="{8B2142A4-9A84-43CB-9759-0B55BDA1AEC9}" presName="node" presStyleLbl="node1" presStyleIdx="1" presStyleCnt="8">
        <dgm:presLayoutVars>
          <dgm:bulletEnabled val="1"/>
        </dgm:presLayoutVars>
      </dgm:prSet>
      <dgm:spPr/>
    </dgm:pt>
    <dgm:pt modelId="{9A219ECA-28B5-4684-A095-6DC3511A459F}" type="pres">
      <dgm:prSet presAssocID="{F2C4D7FB-0404-4BCB-82F8-BF5CCF64B0C2}" presName="sibTrans" presStyleLbl="sibTrans1D1" presStyleIdx="1" presStyleCnt="7"/>
      <dgm:spPr/>
    </dgm:pt>
    <dgm:pt modelId="{79D627AC-6BB2-436D-8AE0-339D4D655A31}" type="pres">
      <dgm:prSet presAssocID="{F2C4D7FB-0404-4BCB-82F8-BF5CCF64B0C2}" presName="connectorText" presStyleLbl="sibTrans1D1" presStyleIdx="1" presStyleCnt="7"/>
      <dgm:spPr/>
    </dgm:pt>
    <dgm:pt modelId="{176F5EDF-D1F3-4B4E-A99C-00E66EF8F9B9}" type="pres">
      <dgm:prSet presAssocID="{763A89E2-1A5D-4A07-995D-362A64D0ADBB}" presName="node" presStyleLbl="node1" presStyleIdx="2" presStyleCnt="8">
        <dgm:presLayoutVars>
          <dgm:bulletEnabled val="1"/>
        </dgm:presLayoutVars>
      </dgm:prSet>
      <dgm:spPr/>
    </dgm:pt>
    <dgm:pt modelId="{8FF7C56C-88C0-41A0-9C49-39F47E571377}" type="pres">
      <dgm:prSet presAssocID="{ED934E98-4EDF-4BC3-B36B-74FF5B2A8295}" presName="sibTrans" presStyleLbl="sibTrans1D1" presStyleIdx="2" presStyleCnt="7"/>
      <dgm:spPr/>
    </dgm:pt>
    <dgm:pt modelId="{39ADF0E1-E182-45D7-AA1A-E458DD631F68}" type="pres">
      <dgm:prSet presAssocID="{ED934E98-4EDF-4BC3-B36B-74FF5B2A8295}" presName="connectorText" presStyleLbl="sibTrans1D1" presStyleIdx="2" presStyleCnt="7"/>
      <dgm:spPr/>
    </dgm:pt>
    <dgm:pt modelId="{B9E1C91F-8176-4C01-AFF1-A7DBDB620D0C}" type="pres">
      <dgm:prSet presAssocID="{8BA1B51E-E219-4F95-9FE0-5585DC91D346}" presName="node" presStyleLbl="node1" presStyleIdx="3" presStyleCnt="8">
        <dgm:presLayoutVars>
          <dgm:bulletEnabled val="1"/>
        </dgm:presLayoutVars>
      </dgm:prSet>
      <dgm:spPr/>
    </dgm:pt>
    <dgm:pt modelId="{30D1CFBC-4F55-4AE5-9F0F-6445BCEE7226}" type="pres">
      <dgm:prSet presAssocID="{55C0F844-14D4-4C75-BE4B-719529A5CD03}" presName="sibTrans" presStyleLbl="sibTrans1D1" presStyleIdx="3" presStyleCnt="7"/>
      <dgm:spPr/>
    </dgm:pt>
    <dgm:pt modelId="{B0BA5C03-F6D4-4D7F-8FFE-E3AF07725069}" type="pres">
      <dgm:prSet presAssocID="{55C0F844-14D4-4C75-BE4B-719529A5CD03}" presName="connectorText" presStyleLbl="sibTrans1D1" presStyleIdx="3" presStyleCnt="7"/>
      <dgm:spPr/>
    </dgm:pt>
    <dgm:pt modelId="{3A43EF4A-D1E2-434D-BAD1-C564709C991C}" type="pres">
      <dgm:prSet presAssocID="{3CC7FE6C-F41F-4345-9B08-C5162F6D3BD3}" presName="node" presStyleLbl="node1" presStyleIdx="4" presStyleCnt="8">
        <dgm:presLayoutVars>
          <dgm:bulletEnabled val="1"/>
        </dgm:presLayoutVars>
      </dgm:prSet>
      <dgm:spPr/>
    </dgm:pt>
    <dgm:pt modelId="{28406045-5501-4D07-9CFC-39987B879783}" type="pres">
      <dgm:prSet presAssocID="{20F388A2-0B3F-4419-8F59-7A9B280D1332}" presName="sibTrans" presStyleLbl="sibTrans1D1" presStyleIdx="4" presStyleCnt="7"/>
      <dgm:spPr/>
    </dgm:pt>
    <dgm:pt modelId="{C4C10ACD-56E0-4A89-9F0C-F12471741116}" type="pres">
      <dgm:prSet presAssocID="{20F388A2-0B3F-4419-8F59-7A9B280D1332}" presName="connectorText" presStyleLbl="sibTrans1D1" presStyleIdx="4" presStyleCnt="7"/>
      <dgm:spPr/>
    </dgm:pt>
    <dgm:pt modelId="{9BB815BF-66B2-4AEB-A1E0-97655DF8136F}" type="pres">
      <dgm:prSet presAssocID="{B58AC38F-5A34-4E81-A8BA-A9507A6978F8}" presName="node" presStyleLbl="node1" presStyleIdx="5" presStyleCnt="8">
        <dgm:presLayoutVars>
          <dgm:bulletEnabled val="1"/>
        </dgm:presLayoutVars>
      </dgm:prSet>
      <dgm:spPr/>
    </dgm:pt>
    <dgm:pt modelId="{ABFE32CE-6D51-45E0-8E76-DA7EC5A51293}" type="pres">
      <dgm:prSet presAssocID="{44D00B16-CA76-4B93-8371-6BE8AD891945}" presName="sibTrans" presStyleLbl="sibTrans1D1" presStyleIdx="5" presStyleCnt="7"/>
      <dgm:spPr/>
    </dgm:pt>
    <dgm:pt modelId="{6008EAA3-8047-47A7-9294-FDC3FBADBA62}" type="pres">
      <dgm:prSet presAssocID="{44D00B16-CA76-4B93-8371-6BE8AD891945}" presName="connectorText" presStyleLbl="sibTrans1D1" presStyleIdx="5" presStyleCnt="7"/>
      <dgm:spPr/>
    </dgm:pt>
    <dgm:pt modelId="{301427FC-A648-4706-A46F-85DDDF6E566D}" type="pres">
      <dgm:prSet presAssocID="{CB11AF93-111A-4ADF-BBCF-990A009E0D26}" presName="node" presStyleLbl="node1" presStyleIdx="6" presStyleCnt="8">
        <dgm:presLayoutVars>
          <dgm:bulletEnabled val="1"/>
        </dgm:presLayoutVars>
      </dgm:prSet>
      <dgm:spPr/>
    </dgm:pt>
    <dgm:pt modelId="{A4C67563-D441-4203-8703-A0C01EE91A99}" type="pres">
      <dgm:prSet presAssocID="{1A54864C-F731-4D73-8203-E2AA45F01983}" presName="sibTrans" presStyleLbl="sibTrans1D1" presStyleIdx="6" presStyleCnt="7"/>
      <dgm:spPr/>
    </dgm:pt>
    <dgm:pt modelId="{8304F426-BB43-42EE-A323-AA865569B312}" type="pres">
      <dgm:prSet presAssocID="{1A54864C-F731-4D73-8203-E2AA45F01983}" presName="connectorText" presStyleLbl="sibTrans1D1" presStyleIdx="6" presStyleCnt="7"/>
      <dgm:spPr/>
    </dgm:pt>
    <dgm:pt modelId="{00576B43-21D5-4EA9-ACF0-09D43BE6F898}" type="pres">
      <dgm:prSet presAssocID="{AC88E47F-2907-4C0E-9E0A-A8492F09520C}" presName="node" presStyleLbl="node1" presStyleIdx="7" presStyleCnt="8">
        <dgm:presLayoutVars>
          <dgm:bulletEnabled val="1"/>
        </dgm:presLayoutVars>
      </dgm:prSet>
      <dgm:spPr/>
    </dgm:pt>
  </dgm:ptLst>
  <dgm:cxnLst>
    <dgm:cxn modelId="{71051102-749D-482B-A19A-F329602244C2}" srcId="{C1CAE664-500B-4B70-A44C-8A8E8F00302C}" destId="{AC88E47F-2907-4C0E-9E0A-A8492F09520C}" srcOrd="7" destOrd="0" parTransId="{44EBCFF6-15BC-4D5A-BA2E-B434A37F29E3}" sibTransId="{C11EA7DA-85C4-4891-B110-4979593AD549}"/>
    <dgm:cxn modelId="{B8365F03-55F7-4EB7-99A1-BA5C247F01C2}" type="presOf" srcId="{55C0F844-14D4-4C75-BE4B-719529A5CD03}" destId="{30D1CFBC-4F55-4AE5-9F0F-6445BCEE7226}" srcOrd="0" destOrd="0" presId="urn:microsoft.com/office/officeart/2005/8/layout/bProcess3"/>
    <dgm:cxn modelId="{C7B9460E-8933-4D1C-9F0E-51877D7F6169}" type="presOf" srcId="{AC88E47F-2907-4C0E-9E0A-A8492F09520C}" destId="{00576B43-21D5-4EA9-ACF0-09D43BE6F898}" srcOrd="0" destOrd="0" presId="urn:microsoft.com/office/officeart/2005/8/layout/bProcess3"/>
    <dgm:cxn modelId="{5341C810-6E74-4104-AB5A-817657C2692E}" type="presOf" srcId="{55C0F844-14D4-4C75-BE4B-719529A5CD03}" destId="{B0BA5C03-F6D4-4D7F-8FFE-E3AF07725069}" srcOrd="1" destOrd="0" presId="urn:microsoft.com/office/officeart/2005/8/layout/bProcess3"/>
    <dgm:cxn modelId="{519BD013-E779-414F-A266-51472D837FF4}" type="presOf" srcId="{F2C4D7FB-0404-4BCB-82F8-BF5CCF64B0C2}" destId="{79D627AC-6BB2-436D-8AE0-339D4D655A31}" srcOrd="1" destOrd="0" presId="urn:microsoft.com/office/officeart/2005/8/layout/bProcess3"/>
    <dgm:cxn modelId="{E2FCE11B-BC83-4DCB-B7FE-E2EF71F04219}" type="presOf" srcId="{44D00B16-CA76-4B93-8371-6BE8AD891945}" destId="{ABFE32CE-6D51-45E0-8E76-DA7EC5A51293}" srcOrd="0" destOrd="0" presId="urn:microsoft.com/office/officeart/2005/8/layout/bProcess3"/>
    <dgm:cxn modelId="{0E775221-B067-45D9-9E32-B620537E5686}" type="presOf" srcId="{CBF4E75B-2CA8-4E5E-B154-EDD247428713}" destId="{AAAB42D3-AA62-4F5B-BBB8-639243A1839C}" srcOrd="0" destOrd="0" presId="urn:microsoft.com/office/officeart/2005/8/layout/bProcess3"/>
    <dgm:cxn modelId="{F188572A-5ED6-4585-8CB5-252C55D60C13}" type="presOf" srcId="{44FA9311-1587-46FF-B615-F940B1F332BD}" destId="{548A9281-AB4F-4AA9-B0FD-302B23BF74F7}" srcOrd="0" destOrd="0" presId="urn:microsoft.com/office/officeart/2005/8/layout/bProcess3"/>
    <dgm:cxn modelId="{8B84D82E-141F-49EB-9201-CF627982D197}" type="presOf" srcId="{CB11AF93-111A-4ADF-BBCF-990A009E0D26}" destId="{301427FC-A648-4706-A46F-85DDDF6E566D}" srcOrd="0" destOrd="0" presId="urn:microsoft.com/office/officeart/2005/8/layout/bProcess3"/>
    <dgm:cxn modelId="{3DDC1232-D493-441C-BA29-66678FBC3291}" type="presOf" srcId="{20F388A2-0B3F-4419-8F59-7A9B280D1332}" destId="{28406045-5501-4D07-9CFC-39987B879783}" srcOrd="0" destOrd="0" presId="urn:microsoft.com/office/officeart/2005/8/layout/bProcess3"/>
    <dgm:cxn modelId="{784F5832-AB57-4986-9771-2D20FB62C63F}" type="presOf" srcId="{3CC7FE6C-F41F-4345-9B08-C5162F6D3BD3}" destId="{3A43EF4A-D1E2-434D-BAD1-C564709C991C}" srcOrd="0" destOrd="0" presId="urn:microsoft.com/office/officeart/2005/8/layout/bProcess3"/>
    <dgm:cxn modelId="{C29F8C35-5F3B-4838-9488-C603140CA088}" type="presOf" srcId="{1A54864C-F731-4D73-8203-E2AA45F01983}" destId="{8304F426-BB43-42EE-A323-AA865569B312}" srcOrd="1" destOrd="0" presId="urn:microsoft.com/office/officeart/2005/8/layout/bProcess3"/>
    <dgm:cxn modelId="{73A31E3D-5168-49C9-A08B-F5132E3F35CC}" srcId="{C1CAE664-500B-4B70-A44C-8A8E8F00302C}" destId="{44FA9311-1587-46FF-B615-F940B1F332BD}" srcOrd="0" destOrd="0" parTransId="{F4F2E513-4DA7-48FB-8980-A1E0A460A656}" sibTransId="{CBF4E75B-2CA8-4E5E-B154-EDD247428713}"/>
    <dgm:cxn modelId="{9CE36F5F-C001-4798-BA07-8D8DF39B0915}" srcId="{C1CAE664-500B-4B70-A44C-8A8E8F00302C}" destId="{3CC7FE6C-F41F-4345-9B08-C5162F6D3BD3}" srcOrd="4" destOrd="0" parTransId="{62F5D976-4550-4EA0-9208-F18C9A683E48}" sibTransId="{20F388A2-0B3F-4419-8F59-7A9B280D1332}"/>
    <dgm:cxn modelId="{790BF05F-D850-4449-B511-381FB5B76851}" type="presOf" srcId="{1A54864C-F731-4D73-8203-E2AA45F01983}" destId="{A4C67563-D441-4203-8703-A0C01EE91A99}" srcOrd="0" destOrd="0" presId="urn:microsoft.com/office/officeart/2005/8/layout/bProcess3"/>
    <dgm:cxn modelId="{6696B047-931C-4CC7-A418-50ED7FF7CC1F}" type="presOf" srcId="{B58AC38F-5A34-4E81-A8BA-A9507A6978F8}" destId="{9BB815BF-66B2-4AEB-A1E0-97655DF8136F}" srcOrd="0" destOrd="0" presId="urn:microsoft.com/office/officeart/2005/8/layout/bProcess3"/>
    <dgm:cxn modelId="{50E8FD55-69DE-424E-936A-78D1B1E1138C}" type="presOf" srcId="{44D00B16-CA76-4B93-8371-6BE8AD891945}" destId="{6008EAA3-8047-47A7-9294-FDC3FBADBA62}" srcOrd="1" destOrd="0" presId="urn:microsoft.com/office/officeart/2005/8/layout/bProcess3"/>
    <dgm:cxn modelId="{91446D58-D684-47EB-9E4E-CD4EA2E8E99F}" srcId="{C1CAE664-500B-4B70-A44C-8A8E8F00302C}" destId="{8B2142A4-9A84-43CB-9759-0B55BDA1AEC9}" srcOrd="1" destOrd="0" parTransId="{9592B4A0-6463-40F7-BCCB-EA9EC9FA0618}" sibTransId="{F2C4D7FB-0404-4BCB-82F8-BF5CCF64B0C2}"/>
    <dgm:cxn modelId="{A87E857D-9053-41F8-BAB4-803FF52C8134}" type="presOf" srcId="{763A89E2-1A5D-4A07-995D-362A64D0ADBB}" destId="{176F5EDF-D1F3-4B4E-A99C-00E66EF8F9B9}" srcOrd="0" destOrd="0" presId="urn:microsoft.com/office/officeart/2005/8/layout/bProcess3"/>
    <dgm:cxn modelId="{8D5C7C89-EAB2-4270-ADAC-2B073EFCEB7E}" srcId="{C1CAE664-500B-4B70-A44C-8A8E8F00302C}" destId="{B58AC38F-5A34-4E81-A8BA-A9507A6978F8}" srcOrd="5" destOrd="0" parTransId="{A58EDEAC-3940-49F1-85EF-7B359735B9B2}" sibTransId="{44D00B16-CA76-4B93-8371-6BE8AD891945}"/>
    <dgm:cxn modelId="{58EC3391-9226-410C-9A8B-73632BAA2F65}" type="presOf" srcId="{8B2142A4-9A84-43CB-9759-0B55BDA1AEC9}" destId="{86ECF969-7081-4718-9D40-268A3B3E7D53}" srcOrd="0" destOrd="0" presId="urn:microsoft.com/office/officeart/2005/8/layout/bProcess3"/>
    <dgm:cxn modelId="{14962AA3-5081-40B7-9AEA-7A0730B35BCD}" type="presOf" srcId="{C1CAE664-500B-4B70-A44C-8A8E8F00302C}" destId="{07ECBCE0-F44F-4FE4-BE40-D921598F82BF}" srcOrd="0" destOrd="0" presId="urn:microsoft.com/office/officeart/2005/8/layout/bProcess3"/>
    <dgm:cxn modelId="{21E6D3A7-4278-447B-B90C-20375716E6B2}" type="presOf" srcId="{ED934E98-4EDF-4BC3-B36B-74FF5B2A8295}" destId="{8FF7C56C-88C0-41A0-9C49-39F47E571377}" srcOrd="0" destOrd="0" presId="urn:microsoft.com/office/officeart/2005/8/layout/bProcess3"/>
    <dgm:cxn modelId="{24AB43A8-1A49-440D-A6AD-A0E779579832}" srcId="{C1CAE664-500B-4B70-A44C-8A8E8F00302C}" destId="{CB11AF93-111A-4ADF-BBCF-990A009E0D26}" srcOrd="6" destOrd="0" parTransId="{073B1BD0-414E-483C-B7C8-585A86D8898D}" sibTransId="{1A54864C-F731-4D73-8203-E2AA45F01983}"/>
    <dgm:cxn modelId="{32D103B1-1157-42F9-9A2F-EA83EDEBA7FE}" srcId="{C1CAE664-500B-4B70-A44C-8A8E8F00302C}" destId="{8BA1B51E-E219-4F95-9FE0-5585DC91D346}" srcOrd="3" destOrd="0" parTransId="{936B9ABA-5F51-47CC-A19F-4433606326EA}" sibTransId="{55C0F844-14D4-4C75-BE4B-719529A5CD03}"/>
    <dgm:cxn modelId="{C43A1DC0-F755-4DD3-97AA-24B868024FA6}" type="presOf" srcId="{ED934E98-4EDF-4BC3-B36B-74FF5B2A8295}" destId="{39ADF0E1-E182-45D7-AA1A-E458DD631F68}" srcOrd="1" destOrd="0" presId="urn:microsoft.com/office/officeart/2005/8/layout/bProcess3"/>
    <dgm:cxn modelId="{9FAA9BC0-A790-4807-9223-128162F03A6E}" type="presOf" srcId="{20F388A2-0B3F-4419-8F59-7A9B280D1332}" destId="{C4C10ACD-56E0-4A89-9F0C-F12471741116}" srcOrd="1" destOrd="0" presId="urn:microsoft.com/office/officeart/2005/8/layout/bProcess3"/>
    <dgm:cxn modelId="{C38333CC-CE8F-4C60-B117-FF834791F1E2}" type="presOf" srcId="{8BA1B51E-E219-4F95-9FE0-5585DC91D346}" destId="{B9E1C91F-8176-4C01-AFF1-A7DBDB620D0C}" srcOrd="0" destOrd="0" presId="urn:microsoft.com/office/officeart/2005/8/layout/bProcess3"/>
    <dgm:cxn modelId="{1AD456D5-BD3D-41B5-BD0F-A5ED8BED2B95}" srcId="{C1CAE664-500B-4B70-A44C-8A8E8F00302C}" destId="{763A89E2-1A5D-4A07-995D-362A64D0ADBB}" srcOrd="2" destOrd="0" parTransId="{FE5264F5-15CC-4449-A856-1E928EE48E4F}" sibTransId="{ED934E98-4EDF-4BC3-B36B-74FF5B2A8295}"/>
    <dgm:cxn modelId="{B532B8E0-52B0-4655-A947-6CE2A07DED87}" type="presOf" srcId="{CBF4E75B-2CA8-4E5E-B154-EDD247428713}" destId="{087F0312-13DA-4EAB-B449-E784CF10D744}" srcOrd="1" destOrd="0" presId="urn:microsoft.com/office/officeart/2005/8/layout/bProcess3"/>
    <dgm:cxn modelId="{39C492EC-1321-41CA-9DC9-FA5F3C0871D7}" type="presOf" srcId="{F2C4D7FB-0404-4BCB-82F8-BF5CCF64B0C2}" destId="{9A219ECA-28B5-4684-A095-6DC3511A459F}" srcOrd="0" destOrd="0" presId="urn:microsoft.com/office/officeart/2005/8/layout/bProcess3"/>
    <dgm:cxn modelId="{14794389-F3F1-47D0-84B3-868D8150E03D}" type="presParOf" srcId="{07ECBCE0-F44F-4FE4-BE40-D921598F82BF}" destId="{548A9281-AB4F-4AA9-B0FD-302B23BF74F7}" srcOrd="0" destOrd="0" presId="urn:microsoft.com/office/officeart/2005/8/layout/bProcess3"/>
    <dgm:cxn modelId="{038B22AE-47DE-41EB-91CF-F17F674CDBB5}" type="presParOf" srcId="{07ECBCE0-F44F-4FE4-BE40-D921598F82BF}" destId="{AAAB42D3-AA62-4F5B-BBB8-639243A1839C}" srcOrd="1" destOrd="0" presId="urn:microsoft.com/office/officeart/2005/8/layout/bProcess3"/>
    <dgm:cxn modelId="{D5FC93DE-7D24-4445-876A-16A066F00F4E}" type="presParOf" srcId="{AAAB42D3-AA62-4F5B-BBB8-639243A1839C}" destId="{087F0312-13DA-4EAB-B449-E784CF10D744}" srcOrd="0" destOrd="0" presId="urn:microsoft.com/office/officeart/2005/8/layout/bProcess3"/>
    <dgm:cxn modelId="{25AD63BB-69B5-4183-9FF8-4DC59A3D9725}" type="presParOf" srcId="{07ECBCE0-F44F-4FE4-BE40-D921598F82BF}" destId="{86ECF969-7081-4718-9D40-268A3B3E7D53}" srcOrd="2" destOrd="0" presId="urn:microsoft.com/office/officeart/2005/8/layout/bProcess3"/>
    <dgm:cxn modelId="{66B6B644-44D6-4619-BFA7-74036E35D685}" type="presParOf" srcId="{07ECBCE0-F44F-4FE4-BE40-D921598F82BF}" destId="{9A219ECA-28B5-4684-A095-6DC3511A459F}" srcOrd="3" destOrd="0" presId="urn:microsoft.com/office/officeart/2005/8/layout/bProcess3"/>
    <dgm:cxn modelId="{7E724E7B-4FF8-4DA5-9910-93F2DB6383DE}" type="presParOf" srcId="{9A219ECA-28B5-4684-A095-6DC3511A459F}" destId="{79D627AC-6BB2-436D-8AE0-339D4D655A31}" srcOrd="0" destOrd="0" presId="urn:microsoft.com/office/officeart/2005/8/layout/bProcess3"/>
    <dgm:cxn modelId="{A5650C1F-CAB2-4AB2-9038-F465CF3AC3F6}" type="presParOf" srcId="{07ECBCE0-F44F-4FE4-BE40-D921598F82BF}" destId="{176F5EDF-D1F3-4B4E-A99C-00E66EF8F9B9}" srcOrd="4" destOrd="0" presId="urn:microsoft.com/office/officeart/2005/8/layout/bProcess3"/>
    <dgm:cxn modelId="{CB086A72-189E-47CB-806E-9272F88B71F8}" type="presParOf" srcId="{07ECBCE0-F44F-4FE4-BE40-D921598F82BF}" destId="{8FF7C56C-88C0-41A0-9C49-39F47E571377}" srcOrd="5" destOrd="0" presId="urn:microsoft.com/office/officeart/2005/8/layout/bProcess3"/>
    <dgm:cxn modelId="{AF77013C-E39A-4343-BF95-F7F1C4017D0F}" type="presParOf" srcId="{8FF7C56C-88C0-41A0-9C49-39F47E571377}" destId="{39ADF0E1-E182-45D7-AA1A-E458DD631F68}" srcOrd="0" destOrd="0" presId="urn:microsoft.com/office/officeart/2005/8/layout/bProcess3"/>
    <dgm:cxn modelId="{EEAC304B-7DD6-4E3C-8F83-D0A9D30E7A44}" type="presParOf" srcId="{07ECBCE0-F44F-4FE4-BE40-D921598F82BF}" destId="{B9E1C91F-8176-4C01-AFF1-A7DBDB620D0C}" srcOrd="6" destOrd="0" presId="urn:microsoft.com/office/officeart/2005/8/layout/bProcess3"/>
    <dgm:cxn modelId="{8BF56235-812B-416C-A07F-17E3E25EF293}" type="presParOf" srcId="{07ECBCE0-F44F-4FE4-BE40-D921598F82BF}" destId="{30D1CFBC-4F55-4AE5-9F0F-6445BCEE7226}" srcOrd="7" destOrd="0" presId="urn:microsoft.com/office/officeart/2005/8/layout/bProcess3"/>
    <dgm:cxn modelId="{028D4BB2-DA6F-48C3-8E50-946F29AA6A53}" type="presParOf" srcId="{30D1CFBC-4F55-4AE5-9F0F-6445BCEE7226}" destId="{B0BA5C03-F6D4-4D7F-8FFE-E3AF07725069}" srcOrd="0" destOrd="0" presId="urn:microsoft.com/office/officeart/2005/8/layout/bProcess3"/>
    <dgm:cxn modelId="{C5AF4AD6-E91F-435E-AA41-0553650307DD}" type="presParOf" srcId="{07ECBCE0-F44F-4FE4-BE40-D921598F82BF}" destId="{3A43EF4A-D1E2-434D-BAD1-C564709C991C}" srcOrd="8" destOrd="0" presId="urn:microsoft.com/office/officeart/2005/8/layout/bProcess3"/>
    <dgm:cxn modelId="{6C2FC532-B775-4A75-9934-F3B9731E56EE}" type="presParOf" srcId="{07ECBCE0-F44F-4FE4-BE40-D921598F82BF}" destId="{28406045-5501-4D07-9CFC-39987B879783}" srcOrd="9" destOrd="0" presId="urn:microsoft.com/office/officeart/2005/8/layout/bProcess3"/>
    <dgm:cxn modelId="{EB508789-2C7F-4CAD-AC5F-70EAD381C97D}" type="presParOf" srcId="{28406045-5501-4D07-9CFC-39987B879783}" destId="{C4C10ACD-56E0-4A89-9F0C-F12471741116}" srcOrd="0" destOrd="0" presId="urn:microsoft.com/office/officeart/2005/8/layout/bProcess3"/>
    <dgm:cxn modelId="{6BE2DA8B-3AA0-4F01-A59B-54546C14D346}" type="presParOf" srcId="{07ECBCE0-F44F-4FE4-BE40-D921598F82BF}" destId="{9BB815BF-66B2-4AEB-A1E0-97655DF8136F}" srcOrd="10" destOrd="0" presId="urn:microsoft.com/office/officeart/2005/8/layout/bProcess3"/>
    <dgm:cxn modelId="{23C2A9EF-B7F4-46D7-AA47-DE88A65451DF}" type="presParOf" srcId="{07ECBCE0-F44F-4FE4-BE40-D921598F82BF}" destId="{ABFE32CE-6D51-45E0-8E76-DA7EC5A51293}" srcOrd="11" destOrd="0" presId="urn:microsoft.com/office/officeart/2005/8/layout/bProcess3"/>
    <dgm:cxn modelId="{8ADF20CD-48E7-46CC-81AF-F93FA2F68B57}" type="presParOf" srcId="{ABFE32CE-6D51-45E0-8E76-DA7EC5A51293}" destId="{6008EAA3-8047-47A7-9294-FDC3FBADBA62}" srcOrd="0" destOrd="0" presId="urn:microsoft.com/office/officeart/2005/8/layout/bProcess3"/>
    <dgm:cxn modelId="{FA73B248-FBC4-4E24-AE93-BD463B9D9BB1}" type="presParOf" srcId="{07ECBCE0-F44F-4FE4-BE40-D921598F82BF}" destId="{301427FC-A648-4706-A46F-85DDDF6E566D}" srcOrd="12" destOrd="0" presId="urn:microsoft.com/office/officeart/2005/8/layout/bProcess3"/>
    <dgm:cxn modelId="{A92D2ECA-FCEC-40EB-A176-790EE884CF90}" type="presParOf" srcId="{07ECBCE0-F44F-4FE4-BE40-D921598F82BF}" destId="{A4C67563-D441-4203-8703-A0C01EE91A99}" srcOrd="13" destOrd="0" presId="urn:microsoft.com/office/officeart/2005/8/layout/bProcess3"/>
    <dgm:cxn modelId="{3CF6CAF0-F00C-44FA-B7EE-7126F3A3CB3E}" type="presParOf" srcId="{A4C67563-D441-4203-8703-A0C01EE91A99}" destId="{8304F426-BB43-42EE-A323-AA865569B312}" srcOrd="0" destOrd="0" presId="urn:microsoft.com/office/officeart/2005/8/layout/bProcess3"/>
    <dgm:cxn modelId="{F4974367-B5BC-4783-8EFA-F0B82B20E4A4}" type="presParOf" srcId="{07ECBCE0-F44F-4FE4-BE40-D921598F82BF}" destId="{00576B43-21D5-4EA9-ACF0-09D43BE6F898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B42D3-AA62-4F5B-BBB8-639243A1839C}">
      <dsp:nvSpPr>
        <dsp:cNvPr id="0" name=""/>
        <dsp:cNvSpPr/>
      </dsp:nvSpPr>
      <dsp:spPr>
        <a:xfrm>
          <a:off x="3882284" y="724202"/>
          <a:ext cx="5551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5108" y="4572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4145196" y="766991"/>
        <a:ext cx="29285" cy="5862"/>
      </dsp:txXfrm>
    </dsp:sp>
    <dsp:sp modelId="{548A9281-AB4F-4AA9-B0FD-302B23BF74F7}">
      <dsp:nvSpPr>
        <dsp:cNvPr id="0" name=""/>
        <dsp:cNvSpPr/>
      </dsp:nvSpPr>
      <dsp:spPr>
        <a:xfrm>
          <a:off x="1337523" y="5954"/>
          <a:ext cx="2546560" cy="1527936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spc="-5" dirty="0">
              <a:latin typeface="Candara"/>
              <a:cs typeface="Candara"/>
            </a:rPr>
            <a:t>Akses SIMAK</a:t>
          </a:r>
          <a:r>
            <a:rPr lang="id-ID" sz="1800" kern="1200" spc="-70" dirty="0">
              <a:latin typeface="Candara"/>
              <a:cs typeface="Candara"/>
            </a:rPr>
            <a:t> </a:t>
          </a:r>
          <a:r>
            <a:rPr lang="id-ID" sz="1800" kern="1200" dirty="0">
              <a:latin typeface="Candara"/>
              <a:cs typeface="Candara"/>
            </a:rPr>
            <a:t>Online</a:t>
          </a:r>
          <a:endParaRPr lang="en-ID" sz="1800" kern="1200" dirty="0">
            <a:latin typeface="Candara"/>
            <a:cs typeface="Candara"/>
          </a:endParaRPr>
        </a:p>
      </dsp:txBody>
      <dsp:txXfrm>
        <a:off x="1337523" y="5954"/>
        <a:ext cx="2546560" cy="1527936"/>
      </dsp:txXfrm>
    </dsp:sp>
    <dsp:sp modelId="{9A219ECA-28B5-4684-A095-6DC3511A459F}">
      <dsp:nvSpPr>
        <dsp:cNvPr id="0" name=""/>
        <dsp:cNvSpPr/>
      </dsp:nvSpPr>
      <dsp:spPr>
        <a:xfrm>
          <a:off x="7014553" y="724202"/>
          <a:ext cx="5551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5108" y="4572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7277465" y="766991"/>
        <a:ext cx="29285" cy="5862"/>
      </dsp:txXfrm>
    </dsp:sp>
    <dsp:sp modelId="{86ECF969-7081-4718-9D40-268A3B3E7D53}">
      <dsp:nvSpPr>
        <dsp:cNvPr id="0" name=""/>
        <dsp:cNvSpPr/>
      </dsp:nvSpPr>
      <dsp:spPr>
        <a:xfrm>
          <a:off x="4469793" y="5954"/>
          <a:ext cx="2546560" cy="1527936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0B6FC"/>
            </a:buClr>
            <a:buFont typeface="Symbol"/>
            <a:buNone/>
          </a:pPr>
          <a:r>
            <a:rPr lang="id-ID" sz="1800" kern="1200" dirty="0">
              <a:solidFill>
                <a:schemeClr val="tx1"/>
              </a:solidFill>
              <a:latin typeface="Candara"/>
              <a:cs typeface="Candara"/>
            </a:rPr>
            <a:t>Menerima </a:t>
          </a:r>
          <a:r>
            <a:rPr lang="id-ID" sz="1800" kern="1200" spc="-20" dirty="0">
              <a:solidFill>
                <a:schemeClr val="tx1"/>
              </a:solidFill>
              <a:latin typeface="Candara"/>
              <a:cs typeface="Candara"/>
            </a:rPr>
            <a:t>Tugas</a:t>
          </a:r>
          <a:r>
            <a:rPr lang="id-ID" sz="1800" kern="1200" spc="-80" dirty="0">
              <a:solidFill>
                <a:schemeClr val="tx1"/>
              </a:solidFill>
              <a:latin typeface="Candara"/>
              <a:cs typeface="Candara"/>
            </a:rPr>
            <a:t> </a:t>
          </a:r>
          <a:r>
            <a:rPr lang="id-ID" sz="1800" kern="1200" spc="-5" dirty="0">
              <a:solidFill>
                <a:schemeClr val="tx1"/>
              </a:solidFill>
              <a:latin typeface="Candara"/>
              <a:cs typeface="Candara"/>
            </a:rPr>
            <a:t>A</a:t>
          </a:r>
          <a:r>
            <a:rPr lang="en-ID" sz="1800" kern="1200" spc="-5" dirty="0">
              <a:solidFill>
                <a:schemeClr val="tx1"/>
              </a:solidFill>
              <a:latin typeface="Candara"/>
              <a:cs typeface="Candara"/>
            </a:rPr>
            <a:t>K </a:t>
          </a:r>
          <a:r>
            <a:rPr lang="en-ID" sz="1800" kern="1200" spc="-5" dirty="0" err="1">
              <a:solidFill>
                <a:schemeClr val="tx1"/>
              </a:solidFill>
              <a:latin typeface="Candara"/>
              <a:cs typeface="Candara"/>
            </a:rPr>
            <a:t>melalui</a:t>
          </a:r>
          <a:r>
            <a:rPr lang="en-ID" sz="1800" kern="1200" spc="-5" dirty="0">
              <a:solidFill>
                <a:schemeClr val="tx1"/>
              </a:solidFill>
              <a:latin typeface="Candara"/>
              <a:cs typeface="Candara"/>
            </a:rPr>
            <a:t> Surat </a:t>
          </a:r>
          <a:r>
            <a:rPr lang="en-ID" sz="1800" kern="1200" spc="-5" dirty="0" err="1">
              <a:solidFill>
                <a:schemeClr val="tx1"/>
              </a:solidFill>
              <a:latin typeface="Candara"/>
              <a:cs typeface="Candara"/>
            </a:rPr>
            <a:t>tugas</a:t>
          </a:r>
          <a:r>
            <a:rPr lang="en-ID" sz="1800" kern="1200" spc="-5" dirty="0">
              <a:solidFill>
                <a:schemeClr val="tx1"/>
              </a:solidFill>
              <a:latin typeface="Candara"/>
              <a:cs typeface="Candara"/>
            </a:rPr>
            <a:t> di email dan di SIMAK</a:t>
          </a:r>
          <a:endParaRPr lang="id-ID" sz="1800" kern="1200" dirty="0">
            <a:solidFill>
              <a:schemeClr val="tx1"/>
            </a:solidFill>
          </a:endParaRPr>
        </a:p>
      </dsp:txBody>
      <dsp:txXfrm>
        <a:off x="4469793" y="5954"/>
        <a:ext cx="2546560" cy="1527936"/>
      </dsp:txXfrm>
    </dsp:sp>
    <dsp:sp modelId="{8FF7C56C-88C0-41A0-9C49-39F47E571377}">
      <dsp:nvSpPr>
        <dsp:cNvPr id="0" name=""/>
        <dsp:cNvSpPr/>
      </dsp:nvSpPr>
      <dsp:spPr>
        <a:xfrm>
          <a:off x="2610804" y="1532090"/>
          <a:ext cx="6264538" cy="555108"/>
        </a:xfrm>
        <a:custGeom>
          <a:avLst/>
          <a:gdLst/>
          <a:ahLst/>
          <a:cxnLst/>
          <a:rect l="0" t="0" r="0" b="0"/>
          <a:pathLst>
            <a:path>
              <a:moveTo>
                <a:pt x="6264538" y="0"/>
              </a:moveTo>
              <a:lnTo>
                <a:pt x="6264538" y="294654"/>
              </a:lnTo>
              <a:lnTo>
                <a:pt x="0" y="294654"/>
              </a:lnTo>
              <a:lnTo>
                <a:pt x="0" y="555108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5585777" y="1806714"/>
        <a:ext cx="314592" cy="5862"/>
      </dsp:txXfrm>
    </dsp:sp>
    <dsp:sp modelId="{176F5EDF-D1F3-4B4E-A99C-00E66EF8F9B9}">
      <dsp:nvSpPr>
        <dsp:cNvPr id="0" name=""/>
        <dsp:cNvSpPr/>
      </dsp:nvSpPr>
      <dsp:spPr>
        <a:xfrm>
          <a:off x="7602062" y="5954"/>
          <a:ext cx="2546560" cy="1527936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spc="-5" dirty="0">
              <a:solidFill>
                <a:schemeClr val="tx1"/>
              </a:solidFill>
              <a:latin typeface="Candara"/>
              <a:cs typeface="Candara"/>
            </a:rPr>
            <a:t>Download </a:t>
          </a:r>
          <a:r>
            <a:rPr lang="en-ID" sz="1800" kern="1200" spc="-5" dirty="0" err="1">
              <a:solidFill>
                <a:schemeClr val="tx1"/>
              </a:solidFill>
              <a:latin typeface="Candara"/>
              <a:cs typeface="Candara"/>
            </a:rPr>
            <a:t>Dokumen</a:t>
          </a:r>
          <a:r>
            <a:rPr lang="en-ID" sz="1800" kern="1200" spc="-5" dirty="0">
              <a:solidFill>
                <a:schemeClr val="tx1"/>
              </a:solidFill>
              <a:latin typeface="Candara"/>
              <a:cs typeface="Candara"/>
            </a:rPr>
            <a:t> (FP(Form </a:t>
          </a:r>
          <a:r>
            <a:rPr lang="en-ID" sz="1800" kern="1200" spc="-5" dirty="0" err="1">
              <a:solidFill>
                <a:schemeClr val="tx1"/>
              </a:solidFill>
              <a:latin typeface="Candara"/>
              <a:cs typeface="Candara"/>
            </a:rPr>
            <a:t>Penilaian</a:t>
          </a:r>
          <a:r>
            <a:rPr lang="en-ID" sz="1800" kern="1200" spc="-5" dirty="0">
              <a:solidFill>
                <a:schemeClr val="tx1"/>
              </a:solidFill>
              <a:latin typeface="Candara"/>
              <a:cs typeface="Candara"/>
            </a:rPr>
            <a:t>), DK, LED, dan Lampiran</a:t>
          </a:r>
          <a:r>
            <a:rPr lang="id-ID" sz="1800" kern="1200" spc="-5" dirty="0">
              <a:solidFill>
                <a:schemeClr val="tx1"/>
              </a:solidFill>
              <a:latin typeface="Candara"/>
              <a:cs typeface="Candara"/>
            </a:rPr>
            <a:t> </a:t>
          </a:r>
          <a:r>
            <a:rPr lang="en-ID" sz="1800" kern="1200" spc="-5" dirty="0">
              <a:solidFill>
                <a:schemeClr val="tx1"/>
              </a:solidFill>
              <a:latin typeface="Candara"/>
              <a:cs typeface="Candara"/>
            </a:rPr>
            <a:t>pada SIMAK dan Download Kode </a:t>
          </a:r>
          <a:r>
            <a:rPr lang="en-ID" sz="1800" kern="1200" spc="-5" dirty="0" err="1">
              <a:solidFill>
                <a:schemeClr val="tx1"/>
              </a:solidFill>
              <a:latin typeface="Candara"/>
              <a:cs typeface="Candara"/>
            </a:rPr>
            <a:t>Etik</a:t>
          </a:r>
          <a:r>
            <a:rPr lang="en-ID" sz="1800" kern="1200" spc="-5" dirty="0">
              <a:solidFill>
                <a:schemeClr val="tx1"/>
              </a:solidFill>
              <a:latin typeface="Candara"/>
              <a:cs typeface="Candara"/>
            </a:rPr>
            <a:t> di Email</a:t>
          </a:r>
          <a:endParaRPr lang="id-ID" sz="1800" kern="1200" dirty="0">
            <a:solidFill>
              <a:schemeClr val="tx1"/>
            </a:solidFill>
          </a:endParaRPr>
        </a:p>
      </dsp:txBody>
      <dsp:txXfrm>
        <a:off x="7602062" y="5954"/>
        <a:ext cx="2546560" cy="1527936"/>
      </dsp:txXfrm>
    </dsp:sp>
    <dsp:sp modelId="{30D1CFBC-4F55-4AE5-9F0F-6445BCEE7226}">
      <dsp:nvSpPr>
        <dsp:cNvPr id="0" name=""/>
        <dsp:cNvSpPr/>
      </dsp:nvSpPr>
      <dsp:spPr>
        <a:xfrm>
          <a:off x="3882284" y="2837848"/>
          <a:ext cx="5551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5108" y="4572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4145196" y="2880636"/>
        <a:ext cx="29285" cy="5862"/>
      </dsp:txXfrm>
    </dsp:sp>
    <dsp:sp modelId="{B9E1C91F-8176-4C01-AFF1-A7DBDB620D0C}">
      <dsp:nvSpPr>
        <dsp:cNvPr id="0" name=""/>
        <dsp:cNvSpPr/>
      </dsp:nvSpPr>
      <dsp:spPr>
        <a:xfrm>
          <a:off x="1337523" y="2119599"/>
          <a:ext cx="2546560" cy="1527936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 err="1"/>
            <a:t>Mengisi</a:t>
          </a:r>
          <a:r>
            <a:rPr lang="en-ID" sz="1800" kern="1200" dirty="0"/>
            <a:t> FP Sheet Hitung_F1 dan Isi </a:t>
          </a:r>
          <a:r>
            <a:rPr lang="en-ID" sz="1800" kern="1200" dirty="0" err="1"/>
            <a:t>kode</a:t>
          </a:r>
          <a:r>
            <a:rPr lang="en-ID" sz="1800" kern="1200" dirty="0"/>
            <a:t> </a:t>
          </a:r>
          <a:r>
            <a:rPr lang="en-ID" sz="1800" kern="1200" dirty="0" err="1"/>
            <a:t>Etik</a:t>
          </a:r>
          <a:r>
            <a:rPr lang="en-ID" sz="1800" kern="1200" dirty="0"/>
            <a:t> di TTD </a:t>
          </a:r>
          <a:r>
            <a:rPr lang="en-ID" sz="1800" kern="1200" dirty="0" err="1"/>
            <a:t>bermaterai</a:t>
          </a:r>
          <a:r>
            <a:rPr lang="en-ID" sz="1800" kern="1200" dirty="0"/>
            <a:t>  </a:t>
          </a:r>
          <a:endParaRPr lang="id-ID" sz="1800" kern="1200" dirty="0"/>
        </a:p>
      </dsp:txBody>
      <dsp:txXfrm>
        <a:off x="1337523" y="2119599"/>
        <a:ext cx="2546560" cy="1527936"/>
      </dsp:txXfrm>
    </dsp:sp>
    <dsp:sp modelId="{28406045-5501-4D07-9CFC-39987B879783}">
      <dsp:nvSpPr>
        <dsp:cNvPr id="0" name=""/>
        <dsp:cNvSpPr/>
      </dsp:nvSpPr>
      <dsp:spPr>
        <a:xfrm>
          <a:off x="7014553" y="2837848"/>
          <a:ext cx="5551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5108" y="4572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7277465" y="2880636"/>
        <a:ext cx="29285" cy="5862"/>
      </dsp:txXfrm>
    </dsp:sp>
    <dsp:sp modelId="{3A43EF4A-D1E2-434D-BAD1-C564709C991C}">
      <dsp:nvSpPr>
        <dsp:cNvPr id="0" name=""/>
        <dsp:cNvSpPr/>
      </dsp:nvSpPr>
      <dsp:spPr>
        <a:xfrm>
          <a:off x="4469793" y="2119599"/>
          <a:ext cx="2546560" cy="1527936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/>
            <a:t>Upload Kode </a:t>
          </a:r>
          <a:r>
            <a:rPr lang="en-ID" sz="1800" kern="1200" dirty="0" err="1"/>
            <a:t>Etik</a:t>
          </a:r>
          <a:r>
            <a:rPr lang="en-ID" sz="1800" kern="1200" dirty="0"/>
            <a:t> </a:t>
          </a:r>
          <a:r>
            <a:rPr lang="en-ID" sz="1800" b="1" kern="1200" dirty="0" err="1"/>
            <a:t>dengan</a:t>
          </a:r>
          <a:r>
            <a:rPr lang="en-ID" sz="1800" kern="1200" dirty="0"/>
            <a:t> </a:t>
          </a:r>
          <a:r>
            <a:rPr lang="en-ID" sz="1800" b="1" kern="1200" dirty="0" err="1"/>
            <a:t>lengkap</a:t>
          </a:r>
          <a:r>
            <a:rPr lang="en-ID" sz="1800" kern="1200" dirty="0"/>
            <a:t>  </a:t>
          </a:r>
          <a:r>
            <a:rPr lang="en-ID" sz="1800" kern="1200" dirty="0" err="1"/>
            <a:t>beserta</a:t>
          </a:r>
          <a:r>
            <a:rPr lang="en-ID" sz="1800" kern="1200" dirty="0"/>
            <a:t> FP yang </a:t>
          </a:r>
          <a:r>
            <a:rPr lang="en-ID" sz="1800" kern="1200" dirty="0" err="1"/>
            <a:t>sudah</a:t>
          </a:r>
          <a:r>
            <a:rPr lang="en-ID" sz="1800" kern="1200" dirty="0"/>
            <a:t> di </a:t>
          </a:r>
          <a:r>
            <a:rPr lang="en-ID" sz="1800" kern="1200" dirty="0" err="1"/>
            <a:t>isi</a:t>
          </a:r>
          <a:r>
            <a:rPr lang="en-ID" sz="1800" kern="1200" dirty="0"/>
            <a:t>  dan </a:t>
          </a:r>
          <a:r>
            <a:rPr lang="en-ID" sz="1800" b="1" kern="1200" dirty="0" err="1"/>
            <a:t>klik</a:t>
          </a:r>
          <a:r>
            <a:rPr lang="en-ID" sz="1800" b="1" kern="1200" dirty="0"/>
            <a:t> </a:t>
          </a:r>
          <a:r>
            <a:rPr lang="en-ID" sz="1800" b="1" kern="1200" dirty="0" err="1"/>
            <a:t>Verifikasi</a:t>
          </a:r>
          <a:r>
            <a:rPr lang="en-ID" sz="1800" kern="1200" dirty="0"/>
            <a:t> </a:t>
          </a:r>
          <a:r>
            <a:rPr lang="en-ID" sz="1800" kern="1200" dirty="0" err="1"/>
            <a:t>serta</a:t>
          </a:r>
          <a:r>
            <a:rPr lang="en-ID" sz="1800" kern="1200" dirty="0"/>
            <a:t> </a:t>
          </a:r>
          <a:r>
            <a:rPr lang="en-ID" sz="1800" kern="1200" dirty="0" err="1"/>
            <a:t>mengisi</a:t>
          </a:r>
          <a:r>
            <a:rPr lang="en-ID" sz="1800" kern="1200" dirty="0"/>
            <a:t> LRHK AK</a:t>
          </a:r>
          <a:endParaRPr lang="id-ID" sz="1800" kern="1200" dirty="0"/>
        </a:p>
      </dsp:txBody>
      <dsp:txXfrm>
        <a:off x="4469793" y="2119599"/>
        <a:ext cx="2546560" cy="1527936"/>
      </dsp:txXfrm>
    </dsp:sp>
    <dsp:sp modelId="{ABFE32CE-6D51-45E0-8E76-DA7EC5A51293}">
      <dsp:nvSpPr>
        <dsp:cNvPr id="0" name=""/>
        <dsp:cNvSpPr/>
      </dsp:nvSpPr>
      <dsp:spPr>
        <a:xfrm>
          <a:off x="2610804" y="3645736"/>
          <a:ext cx="6264538" cy="555108"/>
        </a:xfrm>
        <a:custGeom>
          <a:avLst/>
          <a:gdLst/>
          <a:ahLst/>
          <a:cxnLst/>
          <a:rect l="0" t="0" r="0" b="0"/>
          <a:pathLst>
            <a:path>
              <a:moveTo>
                <a:pt x="6264538" y="0"/>
              </a:moveTo>
              <a:lnTo>
                <a:pt x="6264538" y="294654"/>
              </a:lnTo>
              <a:lnTo>
                <a:pt x="0" y="294654"/>
              </a:lnTo>
              <a:lnTo>
                <a:pt x="0" y="555108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5585777" y="3920359"/>
        <a:ext cx="314592" cy="5862"/>
      </dsp:txXfrm>
    </dsp:sp>
    <dsp:sp modelId="{9BB815BF-66B2-4AEB-A1E0-97655DF8136F}">
      <dsp:nvSpPr>
        <dsp:cNvPr id="0" name=""/>
        <dsp:cNvSpPr/>
      </dsp:nvSpPr>
      <dsp:spPr>
        <a:xfrm>
          <a:off x="7602062" y="2119599"/>
          <a:ext cx="2546560" cy="1527936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/>
            <a:t>Proses AL (</a:t>
          </a:r>
          <a:r>
            <a:rPr lang="en-ID" sz="1800" kern="1200" dirty="0" err="1"/>
            <a:t>Mengisi</a:t>
          </a:r>
          <a:r>
            <a:rPr lang="en-ID" sz="1800" kern="1200" dirty="0"/>
            <a:t> FP pada sheet F2 (</a:t>
          </a:r>
          <a:r>
            <a:rPr lang="en-ID" sz="1800" kern="1200" dirty="0" err="1"/>
            <a:t>berita</a:t>
          </a:r>
          <a:r>
            <a:rPr lang="en-ID" sz="1800" kern="1200" dirty="0"/>
            <a:t> Acara) dan F3(AL) </a:t>
          </a:r>
          <a:r>
            <a:rPr lang="en-ID" sz="1800" kern="1200" dirty="0" err="1"/>
            <a:t>serta</a:t>
          </a:r>
          <a:r>
            <a:rPr lang="en-ID" sz="1800" kern="1200" dirty="0"/>
            <a:t> TTD </a:t>
          </a:r>
          <a:r>
            <a:rPr lang="en-ID" sz="1800" kern="1200" dirty="0" err="1"/>
            <a:t>berita</a:t>
          </a:r>
          <a:r>
            <a:rPr lang="en-ID" sz="1800" kern="1200" dirty="0"/>
            <a:t> acara assessor dan </a:t>
          </a:r>
          <a:r>
            <a:rPr lang="en-ID" sz="1800" kern="1200" dirty="0" err="1"/>
            <a:t>prodi</a:t>
          </a:r>
          <a:r>
            <a:rPr lang="en-ID" sz="1800" kern="1200" dirty="0"/>
            <a:t> </a:t>
          </a:r>
          <a:endParaRPr lang="id-ID" sz="1800" kern="1200" dirty="0"/>
        </a:p>
      </dsp:txBody>
      <dsp:txXfrm>
        <a:off x="7602062" y="2119599"/>
        <a:ext cx="2546560" cy="1527936"/>
      </dsp:txXfrm>
    </dsp:sp>
    <dsp:sp modelId="{A4C67563-D441-4203-8703-A0C01EE91A99}">
      <dsp:nvSpPr>
        <dsp:cNvPr id="0" name=""/>
        <dsp:cNvSpPr/>
      </dsp:nvSpPr>
      <dsp:spPr>
        <a:xfrm>
          <a:off x="3882284" y="4951493"/>
          <a:ext cx="5551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5108" y="4572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4145196" y="4994281"/>
        <a:ext cx="29285" cy="5862"/>
      </dsp:txXfrm>
    </dsp:sp>
    <dsp:sp modelId="{301427FC-A648-4706-A46F-85DDDF6E566D}">
      <dsp:nvSpPr>
        <dsp:cNvPr id="0" name=""/>
        <dsp:cNvSpPr/>
      </dsp:nvSpPr>
      <dsp:spPr>
        <a:xfrm>
          <a:off x="1337523" y="4233245"/>
          <a:ext cx="2546560" cy="1527936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/>
            <a:t>Upload </a:t>
          </a:r>
          <a:r>
            <a:rPr lang="en-ID" sz="1800" kern="1200" dirty="0" err="1"/>
            <a:t>Berita</a:t>
          </a:r>
          <a:r>
            <a:rPr lang="en-ID" sz="1800" kern="1200" dirty="0"/>
            <a:t> Acara (zip) dan FP (excel) </a:t>
          </a:r>
          <a:r>
            <a:rPr lang="en-ID" sz="1800" kern="1200" dirty="0" err="1"/>
            <a:t>serta</a:t>
          </a:r>
          <a:r>
            <a:rPr lang="en-ID" sz="1800" kern="1200" dirty="0"/>
            <a:t> </a:t>
          </a:r>
          <a:r>
            <a:rPr lang="en-ID" sz="1800" kern="1200" dirty="0" err="1"/>
            <a:t>mengisi</a:t>
          </a:r>
          <a:r>
            <a:rPr lang="en-ID" sz="1800" kern="1200" dirty="0"/>
            <a:t> LRHK AL </a:t>
          </a:r>
          <a:endParaRPr lang="id-ID" sz="1800" kern="1200" dirty="0"/>
        </a:p>
      </dsp:txBody>
      <dsp:txXfrm>
        <a:off x="1337523" y="4233245"/>
        <a:ext cx="2546560" cy="1527936"/>
      </dsp:txXfrm>
    </dsp:sp>
    <dsp:sp modelId="{00576B43-21D5-4EA9-ACF0-09D43BE6F898}">
      <dsp:nvSpPr>
        <dsp:cNvPr id="0" name=""/>
        <dsp:cNvSpPr/>
      </dsp:nvSpPr>
      <dsp:spPr>
        <a:xfrm>
          <a:off x="4469793" y="4233245"/>
          <a:ext cx="2546560" cy="1527936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/>
            <a:t>SELESAI</a:t>
          </a:r>
          <a:endParaRPr lang="id-ID" sz="1800" kern="1200" dirty="0"/>
        </a:p>
      </dsp:txBody>
      <dsp:txXfrm>
        <a:off x="4469793" y="4233245"/>
        <a:ext cx="2546560" cy="1527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8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2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4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5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6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1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5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0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3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7/26/2024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7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16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0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55" r:id="rId5"/>
    <p:sldLayoutId id="2147483761" r:id="rId6"/>
    <p:sldLayoutId id="2147483762" r:id="rId7"/>
    <p:sldLayoutId id="2147483752" r:id="rId8"/>
    <p:sldLayoutId id="2147483753" r:id="rId9"/>
    <p:sldLayoutId id="2147483754" r:id="rId10"/>
    <p:sldLayoutId id="214748375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XSF1-Cmwge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4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kreditasi.lamptkes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A643B7E8-B361-4A91-A7A5-07418CFCF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7A74E93-DAA8-4661-8F23-0F48710EA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ID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F212E38-C041-49D9-9236-29FF44B27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E7669-2904-4AED-80C1-17F182907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632" y="1559768"/>
            <a:ext cx="5068568" cy="3135379"/>
          </a:xfrm>
        </p:spPr>
        <p:txBody>
          <a:bodyPr>
            <a:normAutofit/>
          </a:bodyPr>
          <a:lstStyle/>
          <a:p>
            <a:r>
              <a:rPr lang="en-ID" sz="4700" dirty="0"/>
              <a:t>Panduan </a:t>
            </a:r>
            <a:r>
              <a:rPr lang="en-ID" sz="4700" dirty="0" err="1"/>
              <a:t>Assesor</a:t>
            </a:r>
            <a:r>
              <a:rPr lang="en-ID" sz="4700" dirty="0"/>
              <a:t> SIMAK</a:t>
            </a:r>
            <a:br>
              <a:rPr lang="en-ID" sz="4700" dirty="0"/>
            </a:br>
            <a:r>
              <a:rPr lang="en-ID" sz="4700" dirty="0">
                <a:hlinkClick r:id="rId2"/>
              </a:rPr>
              <a:t>(Klik </a:t>
            </a:r>
            <a:r>
              <a:rPr lang="en-ID" sz="4700" dirty="0" err="1">
                <a:hlinkClick r:id="rId2"/>
              </a:rPr>
              <a:t>disini</a:t>
            </a:r>
            <a:r>
              <a:rPr lang="en-ID" sz="4700" dirty="0">
                <a:hlinkClick r:id="rId2"/>
              </a:rPr>
              <a:t>)</a:t>
            </a:r>
            <a:br>
              <a:rPr lang="en-ID" sz="4700" dirty="0"/>
            </a:br>
            <a:endParaRPr lang="en-ID" sz="4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E6F59-C298-4A75-922C-18BC959BC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633" y="4708186"/>
            <a:ext cx="5068567" cy="79708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D" dirty="0"/>
              <a:t>https://youtu.be/XSF1-CmwgeA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90391D1-AA86-467F-A77E-0606FCCCD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A430F17-C7B1-40FD-89FA-55002B663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3EAAD29-514C-4272-AA97-D2DCEB35B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080894D-F290-4DF4-82A7-905285A7E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D43B676A-3AA0-4D01-939C-432573C1C4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20" r="27955" b="-1"/>
          <a:stretch/>
        </p:blipFill>
        <p:spPr>
          <a:xfrm>
            <a:off x="7555832" y="10"/>
            <a:ext cx="463616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5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ID"/>
          </a:p>
        </p:txBody>
      </p:sp>
      <p:pic>
        <p:nvPicPr>
          <p:cNvPr id="21" name="Gambar 1" descr="A screenshot of a computer&#10;&#10;Description automatically generated">
            <a:extLst>
              <a:ext uri="{FF2B5EF4-FFF2-40B4-BE49-F238E27FC236}">
                <a16:creationId xmlns:a16="http://schemas.microsoft.com/office/drawing/2014/main" id="{DC39C4BC-A9B8-4190-AA9F-A7A84F1C6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9" y="509312"/>
            <a:ext cx="7288246" cy="5895689"/>
          </a:xfrm>
          <a:prstGeom prst="rect">
            <a:avLst/>
          </a:prstGeom>
        </p:spPr>
      </p:pic>
      <p:sp>
        <p:nvSpPr>
          <p:cNvPr id="7" name="Kotak hitam">
            <a:extLst>
              <a:ext uri="{FF2B5EF4-FFF2-40B4-BE49-F238E27FC236}">
                <a16:creationId xmlns:a16="http://schemas.microsoft.com/office/drawing/2014/main" id="{93EE9D68-621E-4C22-B4A5-BBC91393EA8C}"/>
              </a:ext>
            </a:extLst>
          </p:cNvPr>
          <p:cNvSpPr/>
          <p:nvPr/>
        </p:nvSpPr>
        <p:spPr>
          <a:xfrm>
            <a:off x="667798" y="497461"/>
            <a:ext cx="7729008" cy="5551752"/>
          </a:xfrm>
          <a:prstGeom prst="rect">
            <a:avLst/>
          </a:prstGeom>
          <a:solidFill>
            <a:srgbClr val="000000">
              <a:alpha val="8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686B8-DDD9-4FB9-833E-73A3770A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063331"/>
          </a:xfrm>
        </p:spPr>
        <p:txBody>
          <a:bodyPr anchor="b">
            <a:normAutofit/>
          </a:bodyPr>
          <a:lstStyle/>
          <a:p>
            <a:pPr algn="ctr"/>
            <a:r>
              <a:rPr lang="en-ID" sz="3200" dirty="0"/>
              <a:t>Dashboard </a:t>
            </a:r>
            <a:r>
              <a:rPr lang="en-ID" sz="3200" dirty="0" err="1"/>
              <a:t>Assesor</a:t>
            </a:r>
            <a:endParaRPr lang="en-ID" sz="3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695324-70AF-4517-9C7F-F73E190CB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2149813"/>
            <a:ext cx="2312479" cy="385419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Detail data assessor</a:t>
            </a: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Kotak putih">
            <a:extLst>
              <a:ext uri="{FF2B5EF4-FFF2-40B4-BE49-F238E27FC236}">
                <a16:creationId xmlns:a16="http://schemas.microsoft.com/office/drawing/2014/main" id="{FB672F16-2D0A-4700-9E5D-5214083AC018}"/>
              </a:ext>
            </a:extLst>
          </p:cNvPr>
          <p:cNvSpPr/>
          <p:nvPr/>
        </p:nvSpPr>
        <p:spPr>
          <a:xfrm>
            <a:off x="2334127" y="1211350"/>
            <a:ext cx="3761874" cy="1876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3" name="Gambar 2" descr="A screenshot of a computer&#10;&#10;Description automatically generated">
            <a:extLst>
              <a:ext uri="{FF2B5EF4-FFF2-40B4-BE49-F238E27FC236}">
                <a16:creationId xmlns:a16="http://schemas.microsoft.com/office/drawing/2014/main" id="{C12F5256-E1B6-452A-BD4B-DF1FEC1943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8" t="10817" r="30706" b="57348"/>
          <a:stretch/>
        </p:blipFill>
        <p:spPr>
          <a:xfrm>
            <a:off x="2334125" y="1139161"/>
            <a:ext cx="3761875" cy="18769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0D71F3-CA99-4F6A-BFA9-6689267B9E5A}"/>
              </a:ext>
            </a:extLst>
          </p:cNvPr>
          <p:cNvSpPr txBox="1"/>
          <p:nvPr/>
        </p:nvSpPr>
        <p:spPr>
          <a:xfrm>
            <a:off x="2334125" y="3790314"/>
            <a:ext cx="270375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rgbClr val="00B0F0"/>
                </a:solidFill>
              </a:rPr>
              <a:t>Detail Data Anda</a:t>
            </a:r>
          </a:p>
          <a:p>
            <a:endParaRPr lang="en-ID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3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ID"/>
          </a:p>
        </p:txBody>
      </p:sp>
      <p:pic>
        <p:nvPicPr>
          <p:cNvPr id="21" name="Gambar 1" descr="A screenshot of a computer&#10;&#10;Description automatically generated">
            <a:extLst>
              <a:ext uri="{FF2B5EF4-FFF2-40B4-BE49-F238E27FC236}">
                <a16:creationId xmlns:a16="http://schemas.microsoft.com/office/drawing/2014/main" id="{DC39C4BC-A9B8-4190-AA9F-A7A84F1C6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9" y="509312"/>
            <a:ext cx="7288246" cy="5895689"/>
          </a:xfrm>
          <a:prstGeom prst="rect">
            <a:avLst/>
          </a:prstGeom>
        </p:spPr>
      </p:pic>
      <p:sp>
        <p:nvSpPr>
          <p:cNvPr id="7" name="Kotak hitam">
            <a:extLst>
              <a:ext uri="{FF2B5EF4-FFF2-40B4-BE49-F238E27FC236}">
                <a16:creationId xmlns:a16="http://schemas.microsoft.com/office/drawing/2014/main" id="{93EE9D68-621E-4C22-B4A5-BBC91393EA8C}"/>
              </a:ext>
            </a:extLst>
          </p:cNvPr>
          <p:cNvSpPr/>
          <p:nvPr/>
        </p:nvSpPr>
        <p:spPr>
          <a:xfrm>
            <a:off x="667798" y="497461"/>
            <a:ext cx="7729008" cy="5551752"/>
          </a:xfrm>
          <a:prstGeom prst="rect">
            <a:avLst/>
          </a:prstGeom>
          <a:solidFill>
            <a:srgbClr val="000000">
              <a:alpha val="8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686B8-DDD9-4FB9-833E-73A3770A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063331"/>
          </a:xfrm>
        </p:spPr>
        <p:txBody>
          <a:bodyPr anchor="b">
            <a:normAutofit/>
          </a:bodyPr>
          <a:lstStyle/>
          <a:p>
            <a:pPr algn="ctr"/>
            <a:r>
              <a:rPr lang="en-ID" sz="3200" dirty="0"/>
              <a:t>Dashboard </a:t>
            </a:r>
            <a:r>
              <a:rPr lang="en-ID" sz="3200" dirty="0" err="1"/>
              <a:t>Assesor</a:t>
            </a:r>
            <a:endParaRPr lang="en-ID" sz="3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695324-70AF-4517-9C7F-F73E190CB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2149813"/>
            <a:ext cx="2312479" cy="385419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Menu Proses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akreditasi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Kotak putih">
            <a:extLst>
              <a:ext uri="{FF2B5EF4-FFF2-40B4-BE49-F238E27FC236}">
                <a16:creationId xmlns:a16="http://schemas.microsoft.com/office/drawing/2014/main" id="{FB672F16-2D0A-4700-9E5D-5214083AC018}"/>
              </a:ext>
            </a:extLst>
          </p:cNvPr>
          <p:cNvSpPr/>
          <p:nvPr/>
        </p:nvSpPr>
        <p:spPr>
          <a:xfrm>
            <a:off x="2190317" y="3179134"/>
            <a:ext cx="5847349" cy="2915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5" name="Gambar3" descr="A screenshot of a computer&#10;&#10;Description automatically generated">
            <a:extLst>
              <a:ext uri="{FF2B5EF4-FFF2-40B4-BE49-F238E27FC236}">
                <a16:creationId xmlns:a16="http://schemas.microsoft.com/office/drawing/2014/main" id="{AEC23FC0-D82C-4DCF-B07A-3A2C69011B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5" t="43200" r="2945" b="9304"/>
          <a:stretch/>
        </p:blipFill>
        <p:spPr>
          <a:xfrm>
            <a:off x="2190317" y="3179134"/>
            <a:ext cx="5847349" cy="2824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0D71F3-CA99-4F6A-BFA9-6689267B9E5A}"/>
              </a:ext>
            </a:extLst>
          </p:cNvPr>
          <p:cNvSpPr txBox="1"/>
          <p:nvPr/>
        </p:nvSpPr>
        <p:spPr>
          <a:xfrm>
            <a:off x="2358758" y="1176763"/>
            <a:ext cx="270375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rgbClr val="00B0F0"/>
                </a:solidFill>
              </a:rPr>
              <a:t>Proses </a:t>
            </a:r>
            <a:r>
              <a:rPr lang="en-ID" sz="2800" dirty="0" err="1">
                <a:solidFill>
                  <a:srgbClr val="00B0F0"/>
                </a:solidFill>
              </a:rPr>
              <a:t>Akreditasi</a:t>
            </a:r>
            <a:r>
              <a:rPr lang="en-ID" sz="2800" dirty="0">
                <a:solidFill>
                  <a:srgbClr val="00B0F0"/>
                </a:solidFill>
              </a:rPr>
              <a:t> Di </a:t>
            </a:r>
            <a:r>
              <a:rPr lang="en-ID" sz="2800" dirty="0" err="1">
                <a:solidFill>
                  <a:srgbClr val="00B0F0"/>
                </a:solidFill>
              </a:rPr>
              <a:t>Assesor</a:t>
            </a:r>
            <a:endParaRPr lang="en-ID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7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ID"/>
          </a:p>
        </p:txBody>
      </p:sp>
      <p:pic>
        <p:nvPicPr>
          <p:cNvPr id="21" name="Gambar 1" descr="A screenshot of a computer&#10;&#10;Description automatically generated">
            <a:extLst>
              <a:ext uri="{FF2B5EF4-FFF2-40B4-BE49-F238E27FC236}">
                <a16:creationId xmlns:a16="http://schemas.microsoft.com/office/drawing/2014/main" id="{DC39C4BC-A9B8-4190-AA9F-A7A84F1C6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9" y="509312"/>
            <a:ext cx="7288246" cy="5895689"/>
          </a:xfrm>
          <a:prstGeom prst="rect">
            <a:avLst/>
          </a:prstGeom>
        </p:spPr>
      </p:pic>
      <p:sp>
        <p:nvSpPr>
          <p:cNvPr id="7" name="Kotak hitam">
            <a:extLst>
              <a:ext uri="{FF2B5EF4-FFF2-40B4-BE49-F238E27FC236}">
                <a16:creationId xmlns:a16="http://schemas.microsoft.com/office/drawing/2014/main" id="{93EE9D68-621E-4C22-B4A5-BBC91393EA8C}"/>
              </a:ext>
            </a:extLst>
          </p:cNvPr>
          <p:cNvSpPr/>
          <p:nvPr/>
        </p:nvSpPr>
        <p:spPr>
          <a:xfrm>
            <a:off x="667798" y="497461"/>
            <a:ext cx="7729008" cy="5551752"/>
          </a:xfrm>
          <a:prstGeom prst="rect">
            <a:avLst/>
          </a:prstGeom>
          <a:solidFill>
            <a:srgbClr val="000000">
              <a:alpha val="8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686B8-DDD9-4FB9-833E-73A3770A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063331"/>
          </a:xfrm>
        </p:spPr>
        <p:txBody>
          <a:bodyPr anchor="b">
            <a:normAutofit/>
          </a:bodyPr>
          <a:lstStyle/>
          <a:p>
            <a:pPr algn="ctr"/>
            <a:r>
              <a:rPr lang="en-ID" sz="3200" dirty="0"/>
              <a:t>Dashboard </a:t>
            </a:r>
            <a:r>
              <a:rPr lang="en-ID" sz="3200" dirty="0" err="1"/>
              <a:t>Assesor</a:t>
            </a:r>
            <a:endParaRPr lang="en-ID" sz="3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695324-70AF-4517-9C7F-F73E190CB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2149813"/>
            <a:ext cx="2312479" cy="385419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Menu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Kanan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Atas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Ubah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Profil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Kotak putih" hidden="1">
            <a:extLst>
              <a:ext uri="{FF2B5EF4-FFF2-40B4-BE49-F238E27FC236}">
                <a16:creationId xmlns:a16="http://schemas.microsoft.com/office/drawing/2014/main" id="{FB672F16-2D0A-4700-9E5D-5214083AC018}"/>
              </a:ext>
            </a:extLst>
          </p:cNvPr>
          <p:cNvSpPr/>
          <p:nvPr/>
        </p:nvSpPr>
        <p:spPr>
          <a:xfrm>
            <a:off x="6808760" y="497461"/>
            <a:ext cx="1185890" cy="526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3" name="Gamba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14CBED6-3E10-4E93-BE90-868AC955C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3" r="2091" b="91263"/>
          <a:stretch/>
        </p:blipFill>
        <p:spPr>
          <a:xfrm>
            <a:off x="6808760" y="509312"/>
            <a:ext cx="1185890" cy="515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0D71F3-CA99-4F6A-BFA9-6689267B9E5A}"/>
              </a:ext>
            </a:extLst>
          </p:cNvPr>
          <p:cNvSpPr txBox="1"/>
          <p:nvPr/>
        </p:nvSpPr>
        <p:spPr>
          <a:xfrm>
            <a:off x="3158316" y="636139"/>
            <a:ext cx="2703754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rgbClr val="00B0F0"/>
                </a:solidFill>
              </a:rPr>
              <a:t>Nama </a:t>
            </a:r>
            <a:r>
              <a:rPr lang="en-ID" sz="2800" dirty="0" err="1">
                <a:solidFill>
                  <a:srgbClr val="00B0F0"/>
                </a:solidFill>
              </a:rPr>
              <a:t>Assesor</a:t>
            </a:r>
            <a:r>
              <a:rPr lang="en-ID" sz="2800" dirty="0">
                <a:solidFill>
                  <a:srgbClr val="00B0F0"/>
                </a:solidFill>
              </a:rPr>
              <a:t>, </a:t>
            </a:r>
            <a:r>
              <a:rPr lang="en-ID" sz="2800" dirty="0" err="1">
                <a:solidFill>
                  <a:srgbClr val="00B0F0"/>
                </a:solidFill>
              </a:rPr>
              <a:t>Ubah</a:t>
            </a:r>
            <a:r>
              <a:rPr lang="en-ID" sz="2800" dirty="0">
                <a:solidFill>
                  <a:srgbClr val="00B0F0"/>
                </a:solidFill>
              </a:rPr>
              <a:t> data: </a:t>
            </a:r>
            <a:r>
              <a:rPr lang="en-ID" sz="2800" dirty="0" err="1">
                <a:solidFill>
                  <a:srgbClr val="00B0F0"/>
                </a:solidFill>
              </a:rPr>
              <a:t>Profil</a:t>
            </a:r>
            <a:r>
              <a:rPr lang="en-ID" sz="2800" dirty="0">
                <a:solidFill>
                  <a:srgbClr val="00B0F0"/>
                </a:solidFill>
              </a:rPr>
              <a:t>, Password, dan Logout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A6C30D11-7934-46D4-B240-E6C767313D7D}"/>
              </a:ext>
            </a:extLst>
          </p:cNvPr>
          <p:cNvSpPr/>
          <p:nvPr/>
        </p:nvSpPr>
        <p:spPr>
          <a:xfrm>
            <a:off x="7839427" y="914041"/>
            <a:ext cx="411358" cy="7512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97667C-D917-49C8-94F7-0A407CF19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02" y="424813"/>
            <a:ext cx="1552575" cy="123554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5C91E674-3966-49EE-9A62-6AA8B42B1708}"/>
              </a:ext>
            </a:extLst>
          </p:cNvPr>
          <p:cNvSpPr/>
          <p:nvPr/>
        </p:nvSpPr>
        <p:spPr>
          <a:xfrm>
            <a:off x="5876828" y="769933"/>
            <a:ext cx="1026542" cy="242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9B7D68-9DFA-4A35-BF1F-CE0378801433}"/>
              </a:ext>
            </a:extLst>
          </p:cNvPr>
          <p:cNvSpPr/>
          <p:nvPr/>
        </p:nvSpPr>
        <p:spPr>
          <a:xfrm>
            <a:off x="658192" y="497461"/>
            <a:ext cx="7729008" cy="552309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E6DBE2AB-E363-4E14-B2EB-DBC6A7146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8" y="571660"/>
            <a:ext cx="5008142" cy="5605746"/>
          </a:xfrm>
          <a:prstGeom prst="rect">
            <a:avLst/>
          </a:prstGeom>
        </p:spPr>
      </p:pic>
      <p:sp>
        <p:nvSpPr>
          <p:cNvPr id="24" name="Arrow: Up 23">
            <a:extLst>
              <a:ext uri="{FF2B5EF4-FFF2-40B4-BE49-F238E27FC236}">
                <a16:creationId xmlns:a16="http://schemas.microsoft.com/office/drawing/2014/main" id="{523A1F26-135B-4B15-8F9B-ECDABAA71172}"/>
              </a:ext>
            </a:extLst>
          </p:cNvPr>
          <p:cNvSpPr/>
          <p:nvPr/>
        </p:nvSpPr>
        <p:spPr>
          <a:xfrm>
            <a:off x="5018344" y="1144508"/>
            <a:ext cx="292567" cy="5718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6" name="Picture 2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FB5B88-3DC8-4292-9625-D6387457D6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5" y="398443"/>
            <a:ext cx="4961344" cy="60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1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2">
                                          <p:stCondLst>
                                            <p:cond delay="29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75" decel="50000">
                                          <p:stCondLst>
                                            <p:cond delay="3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3" grpId="0" animBg="1"/>
      <p:bldP spid="11" grpId="0" animBg="1"/>
      <p:bldP spid="27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ID"/>
          </a:p>
        </p:txBody>
      </p:sp>
      <p:pic>
        <p:nvPicPr>
          <p:cNvPr id="21" name="Gambar 1" descr="A screenshot of a computer&#10;&#10;Description automatically generated">
            <a:extLst>
              <a:ext uri="{FF2B5EF4-FFF2-40B4-BE49-F238E27FC236}">
                <a16:creationId xmlns:a16="http://schemas.microsoft.com/office/drawing/2014/main" id="{DC39C4BC-A9B8-4190-AA9F-A7A84F1C6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9" y="509312"/>
            <a:ext cx="7288246" cy="5895689"/>
          </a:xfrm>
          <a:prstGeom prst="rect">
            <a:avLst/>
          </a:prstGeom>
        </p:spPr>
      </p:pic>
      <p:sp>
        <p:nvSpPr>
          <p:cNvPr id="7" name="Kotak hitam">
            <a:extLst>
              <a:ext uri="{FF2B5EF4-FFF2-40B4-BE49-F238E27FC236}">
                <a16:creationId xmlns:a16="http://schemas.microsoft.com/office/drawing/2014/main" id="{93EE9D68-621E-4C22-B4A5-BBC91393EA8C}"/>
              </a:ext>
            </a:extLst>
          </p:cNvPr>
          <p:cNvSpPr/>
          <p:nvPr/>
        </p:nvSpPr>
        <p:spPr>
          <a:xfrm>
            <a:off x="667798" y="497461"/>
            <a:ext cx="7729008" cy="5551752"/>
          </a:xfrm>
          <a:prstGeom prst="rect">
            <a:avLst/>
          </a:prstGeom>
          <a:solidFill>
            <a:srgbClr val="000000">
              <a:alpha val="8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686B8-DDD9-4FB9-833E-73A3770A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063331"/>
          </a:xfrm>
        </p:spPr>
        <p:txBody>
          <a:bodyPr anchor="b">
            <a:normAutofit/>
          </a:bodyPr>
          <a:lstStyle/>
          <a:p>
            <a:pPr algn="ctr"/>
            <a:r>
              <a:rPr lang="en-ID" sz="3200" dirty="0"/>
              <a:t>Dashboard </a:t>
            </a:r>
            <a:r>
              <a:rPr lang="en-ID" sz="3200" dirty="0" err="1"/>
              <a:t>Assesor</a:t>
            </a:r>
            <a:endParaRPr lang="en-ID" sz="3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695324-70AF-4517-9C7F-F73E190CB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2149813"/>
            <a:ext cx="2312479" cy="3854197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Ubah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Username dan password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97667C-D917-49C8-94F7-0A407CF19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02" y="424813"/>
            <a:ext cx="1552575" cy="1235545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E916173-34CA-446E-8743-18067177722F}"/>
              </a:ext>
            </a:extLst>
          </p:cNvPr>
          <p:cNvSpPr/>
          <p:nvPr/>
        </p:nvSpPr>
        <p:spPr>
          <a:xfrm>
            <a:off x="6068003" y="945210"/>
            <a:ext cx="819150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F35680-7DA1-48AC-A39F-5269B50BA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98" y="509312"/>
            <a:ext cx="7865321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4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00B8-784A-4DFC-95E5-A8107A378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/>
              <a:t>Assesmen</a:t>
            </a:r>
            <a:r>
              <a:rPr lang="en-ID" dirty="0"/>
              <a:t> </a:t>
            </a:r>
            <a:r>
              <a:rPr lang="en-ID" dirty="0" err="1"/>
              <a:t>Kecukupan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17BF97-F6CE-4136-99E2-3A46B04308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304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ID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ID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1159B2-3847-4541-BAAE-D93F71723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ID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3BDF953-B1FC-408F-A14E-33A8C1DC1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E4B8D-B967-4BE0-97D7-28F2F13B1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716860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 dirty="0" err="1"/>
              <a:t>Permintaan</a:t>
            </a:r>
            <a:r>
              <a:rPr lang="en-US" sz="6000" cap="all" spc="-100" dirty="0"/>
              <a:t> </a:t>
            </a:r>
            <a:r>
              <a:rPr lang="en-US" sz="6000" cap="all" spc="-100" dirty="0" err="1"/>
              <a:t>Assesmen</a:t>
            </a:r>
            <a:endParaRPr lang="en-US" sz="6000" cap="all" spc="-1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C4AC30-431E-4860-8128-139F9F61E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0C35C70-8DD1-457D-85E7-728F1B0C5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71691B1-EF90-41BA-A886-9331EB03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EB77709-9ED2-4392-8D1E-91E4AB964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1E66B7-CAA0-4E39-9DF1-AB469A32B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3428"/>
          <a:stretch/>
        </p:blipFill>
        <p:spPr>
          <a:xfrm>
            <a:off x="3116580" y="1395172"/>
            <a:ext cx="5969424" cy="21483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04FB9A6-6297-4FA3-8848-A9E89887BBAF}"/>
              </a:ext>
            </a:extLst>
          </p:cNvPr>
          <p:cNvSpPr/>
          <p:nvPr/>
        </p:nvSpPr>
        <p:spPr>
          <a:xfrm>
            <a:off x="5734050" y="2895954"/>
            <a:ext cx="781050" cy="6452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Picture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AC920EA-B6AA-4F78-9AB9-B3C0061C5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88" y="1369510"/>
            <a:ext cx="10458450" cy="3390900"/>
          </a:xfrm>
          <a:prstGeom prst="rect">
            <a:avLst/>
          </a:prstGeom>
        </p:spPr>
      </p:pic>
      <p:sp>
        <p:nvSpPr>
          <p:cNvPr id="14" name="Arrow: Up 13">
            <a:extLst>
              <a:ext uri="{FF2B5EF4-FFF2-40B4-BE49-F238E27FC236}">
                <a16:creationId xmlns:a16="http://schemas.microsoft.com/office/drawing/2014/main" id="{A49F5AA9-A56F-4A09-BB5B-24F21A53EC4A}"/>
              </a:ext>
            </a:extLst>
          </p:cNvPr>
          <p:cNvSpPr/>
          <p:nvPr/>
        </p:nvSpPr>
        <p:spPr>
          <a:xfrm>
            <a:off x="8432569" y="3882557"/>
            <a:ext cx="342900" cy="571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F6E0C8-5C47-4B97-9B52-9B41355E2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55" y="1659386"/>
            <a:ext cx="4476750" cy="2962275"/>
          </a:xfrm>
          <a:prstGeom prst="rect">
            <a:avLst/>
          </a:prstGeom>
        </p:spPr>
      </p:pic>
      <p:sp>
        <p:nvSpPr>
          <p:cNvPr id="25" name="Arrow: Left 24">
            <a:extLst>
              <a:ext uri="{FF2B5EF4-FFF2-40B4-BE49-F238E27FC236}">
                <a16:creationId xmlns:a16="http://schemas.microsoft.com/office/drawing/2014/main" id="{4DB54A4B-4DAE-4F77-9C40-A1D89A1FC70D}"/>
              </a:ext>
            </a:extLst>
          </p:cNvPr>
          <p:cNvSpPr/>
          <p:nvPr/>
        </p:nvSpPr>
        <p:spPr>
          <a:xfrm>
            <a:off x="8555981" y="4035221"/>
            <a:ext cx="1230268" cy="4194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918C049-87BE-4B90-9E22-6598B64D3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403" y="1668140"/>
            <a:ext cx="63627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9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ID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ID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1159B2-3847-4541-BAAE-D93F71723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ID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3BDF953-B1FC-408F-A14E-33A8C1DC1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E4B8D-B967-4BE0-97D7-28F2F13B1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716860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 dirty="0" err="1"/>
              <a:t>Permintaan</a:t>
            </a:r>
            <a:r>
              <a:rPr lang="en-US" sz="6000" cap="all" spc="-100" dirty="0"/>
              <a:t> </a:t>
            </a:r>
            <a:r>
              <a:rPr lang="en-US" sz="6000" cap="all" spc="-100" dirty="0" err="1"/>
              <a:t>Assesmen</a:t>
            </a:r>
            <a:endParaRPr lang="en-US" sz="6000" cap="all" spc="-1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C4AC30-431E-4860-8128-139F9F61E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0C35C70-8DD1-457D-85E7-728F1B0C5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71691B1-EF90-41BA-A886-9331EB03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EB77709-9ED2-4392-8D1E-91E4AB964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1E66B7-CAA0-4E39-9DF1-AB469A32B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3428"/>
          <a:stretch/>
        </p:blipFill>
        <p:spPr>
          <a:xfrm>
            <a:off x="3116580" y="1395172"/>
            <a:ext cx="5969424" cy="21483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04FB9A6-6297-4FA3-8848-A9E89887BBAF}"/>
              </a:ext>
            </a:extLst>
          </p:cNvPr>
          <p:cNvSpPr/>
          <p:nvPr/>
        </p:nvSpPr>
        <p:spPr>
          <a:xfrm>
            <a:off x="5734050" y="2895954"/>
            <a:ext cx="781050" cy="6452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Picture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AC920EA-B6AA-4F78-9AB9-B3C0061C5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88" y="1369510"/>
            <a:ext cx="10458450" cy="3390900"/>
          </a:xfrm>
          <a:prstGeom prst="rect">
            <a:avLst/>
          </a:prstGeom>
        </p:spPr>
      </p:pic>
      <p:sp>
        <p:nvSpPr>
          <p:cNvPr id="14" name="Arrow: Up 13">
            <a:extLst>
              <a:ext uri="{FF2B5EF4-FFF2-40B4-BE49-F238E27FC236}">
                <a16:creationId xmlns:a16="http://schemas.microsoft.com/office/drawing/2014/main" id="{A49F5AA9-A56F-4A09-BB5B-24F21A53EC4A}"/>
              </a:ext>
            </a:extLst>
          </p:cNvPr>
          <p:cNvSpPr/>
          <p:nvPr/>
        </p:nvSpPr>
        <p:spPr>
          <a:xfrm>
            <a:off x="8432569" y="3882557"/>
            <a:ext cx="342900" cy="571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F6E0C8-5C47-4B97-9B52-9B41355E2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55" y="1659386"/>
            <a:ext cx="4476750" cy="2962275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C05629AE-B6B5-495E-ABC8-038CF42BBC67}"/>
              </a:ext>
            </a:extLst>
          </p:cNvPr>
          <p:cNvSpPr/>
          <p:nvPr/>
        </p:nvSpPr>
        <p:spPr>
          <a:xfrm>
            <a:off x="4552950" y="4076700"/>
            <a:ext cx="1028700" cy="377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0C0184-2B40-4640-A82B-01F943179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1289" y="1691195"/>
            <a:ext cx="6419850" cy="29718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F169129-D359-45A3-B2DC-CFBBAA7ACB36}"/>
              </a:ext>
            </a:extLst>
          </p:cNvPr>
          <p:cNvSpPr/>
          <p:nvPr/>
        </p:nvSpPr>
        <p:spPr>
          <a:xfrm>
            <a:off x="6286500" y="3276600"/>
            <a:ext cx="853032" cy="7801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412AF2D0-CBED-44CD-A399-F3340A16AD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28"/>
          <a:stretch/>
        </p:blipFill>
        <p:spPr>
          <a:xfrm>
            <a:off x="118286" y="123371"/>
            <a:ext cx="5977714" cy="6618617"/>
          </a:xfrm>
          <a:prstGeom prst="rect">
            <a:avLst/>
          </a:prstGeom>
        </p:spPr>
      </p:pic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C62FBE0C-B9AF-4593-8E49-CE3D6DB784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22"/>
          <a:stretch/>
        </p:blipFill>
        <p:spPr>
          <a:xfrm>
            <a:off x="6192176" y="114736"/>
            <a:ext cx="5827528" cy="67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1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4" grpId="0" animBg="1"/>
      <p:bldP spid="4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09F6D69-5CDC-4F2E-8959-5C8542813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28" y="1749783"/>
            <a:ext cx="10577744" cy="3358433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FE52FDE2-0EF2-498D-A71B-566560D886C9}"/>
              </a:ext>
            </a:extLst>
          </p:cNvPr>
          <p:cNvSpPr/>
          <p:nvPr/>
        </p:nvSpPr>
        <p:spPr>
          <a:xfrm>
            <a:off x="10102766" y="3867150"/>
            <a:ext cx="742950" cy="4191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2434873-25C4-4741-A5E8-BF8086BEDF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2"/>
          <a:stretch/>
        </p:blipFill>
        <p:spPr>
          <a:xfrm>
            <a:off x="5309446" y="0"/>
            <a:ext cx="6882554" cy="6858000"/>
          </a:xfrm>
          <a:prstGeom prst="rect">
            <a:avLst/>
          </a:prstGeom>
        </p:spPr>
      </p:pic>
      <p:sp>
        <p:nvSpPr>
          <p:cNvPr id="20" name="Arrow: Up 19">
            <a:extLst>
              <a:ext uri="{FF2B5EF4-FFF2-40B4-BE49-F238E27FC236}">
                <a16:creationId xmlns:a16="http://schemas.microsoft.com/office/drawing/2014/main" id="{2C5D1366-18D8-432E-B974-731805184D3B}"/>
              </a:ext>
            </a:extLst>
          </p:cNvPr>
          <p:cNvSpPr/>
          <p:nvPr/>
        </p:nvSpPr>
        <p:spPr>
          <a:xfrm>
            <a:off x="5689558" y="1009650"/>
            <a:ext cx="495300" cy="7401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365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09F6D69-5CDC-4F2E-8959-5C8542813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28" y="1749783"/>
            <a:ext cx="10577744" cy="3358433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06C1AE59-7BD3-4493-ADE3-9DFD82E78DFB}"/>
              </a:ext>
            </a:extLst>
          </p:cNvPr>
          <p:cNvSpPr/>
          <p:nvPr/>
        </p:nvSpPr>
        <p:spPr>
          <a:xfrm>
            <a:off x="7851733" y="4305300"/>
            <a:ext cx="514350" cy="8029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AD10A8-9242-4A2F-AAAF-F1A171ABC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83" y="1662982"/>
            <a:ext cx="6972300" cy="3543300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8F3F66CC-2190-4A13-ACA6-35638505DF67}"/>
              </a:ext>
            </a:extLst>
          </p:cNvPr>
          <p:cNvSpPr/>
          <p:nvPr/>
        </p:nvSpPr>
        <p:spPr>
          <a:xfrm>
            <a:off x="1727158" y="4262396"/>
            <a:ext cx="495300" cy="10858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133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09F6D69-5CDC-4F2E-8959-5C8542813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28" y="1749783"/>
            <a:ext cx="10577744" cy="3358433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06C1AE59-7BD3-4493-ADE3-9DFD82E78DFB}"/>
              </a:ext>
            </a:extLst>
          </p:cNvPr>
          <p:cNvSpPr/>
          <p:nvPr/>
        </p:nvSpPr>
        <p:spPr>
          <a:xfrm>
            <a:off x="1698583" y="4305300"/>
            <a:ext cx="514350" cy="8029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380D85-B995-4F77-ABA4-3CC979E4A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2" y="-1"/>
            <a:ext cx="11695416" cy="685800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95A01357-55A6-4740-AF3D-288C6BAFBC52}"/>
              </a:ext>
            </a:extLst>
          </p:cNvPr>
          <p:cNvSpPr/>
          <p:nvPr/>
        </p:nvSpPr>
        <p:spPr>
          <a:xfrm>
            <a:off x="6352935" y="976523"/>
            <a:ext cx="742950" cy="4381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C1F165-9BFC-40D4-B9EE-39C6D98DC7CA}"/>
              </a:ext>
            </a:extLst>
          </p:cNvPr>
          <p:cNvSpPr txBox="1"/>
          <p:nvPr/>
        </p:nvSpPr>
        <p:spPr>
          <a:xfrm>
            <a:off x="7162680" y="994492"/>
            <a:ext cx="4222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/>
              <a:t>Download Form </a:t>
            </a:r>
            <a:r>
              <a:rPr lang="en-ID" sz="2800" dirty="0" err="1"/>
              <a:t>Penilaian</a:t>
            </a:r>
            <a:endParaRPr lang="en-ID" sz="2800" dirty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2E976FE4-929D-4438-A099-6C3C1CDF7692}"/>
              </a:ext>
            </a:extLst>
          </p:cNvPr>
          <p:cNvSpPr/>
          <p:nvPr/>
        </p:nvSpPr>
        <p:spPr>
          <a:xfrm>
            <a:off x="4200525" y="4910295"/>
            <a:ext cx="742950" cy="4381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94E34A-A7B9-4816-BF54-E65120A87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2117407"/>
            <a:ext cx="4591050" cy="4086225"/>
          </a:xfrm>
          <a:prstGeom prst="rect">
            <a:avLst/>
          </a:prstGeom>
        </p:spPr>
      </p:pic>
      <p:sp>
        <p:nvSpPr>
          <p:cNvPr id="17" name="Arrow: Up 16">
            <a:extLst>
              <a:ext uri="{FF2B5EF4-FFF2-40B4-BE49-F238E27FC236}">
                <a16:creationId xmlns:a16="http://schemas.microsoft.com/office/drawing/2014/main" id="{6D627A45-4378-4095-807E-2B3324425227}"/>
              </a:ext>
            </a:extLst>
          </p:cNvPr>
          <p:cNvSpPr/>
          <p:nvPr/>
        </p:nvSpPr>
        <p:spPr>
          <a:xfrm>
            <a:off x="3190019" y="4576920"/>
            <a:ext cx="425810" cy="552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5F93310-E467-4E62-863C-D30C3F02F045}"/>
              </a:ext>
            </a:extLst>
          </p:cNvPr>
          <p:cNvSpPr/>
          <p:nvPr/>
        </p:nvSpPr>
        <p:spPr>
          <a:xfrm>
            <a:off x="5238750" y="5601404"/>
            <a:ext cx="457200" cy="283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EA1841-5895-4688-AA48-27C68D5D85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51" y="3995180"/>
            <a:ext cx="12088749" cy="240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1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/>
      <p:bldP spid="11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00332" y="2278967"/>
            <a:ext cx="10170941" cy="3163687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algn="just">
              <a:buClr>
                <a:srgbClr val="30B6FC"/>
              </a:buClr>
              <a:tabLst>
                <a:tab pos="287020" algn="l"/>
              </a:tabLst>
            </a:pPr>
            <a:r>
              <a:rPr lang="en-ID" sz="2800" spc="-5">
                <a:solidFill>
                  <a:srgbClr val="07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ID" sz="2800" spc="-10">
                <a:solidFill>
                  <a:srgbClr val="07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ID" sz="2800">
                <a:solidFill>
                  <a:srgbClr val="07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Onl</a:t>
            </a:r>
            <a:r>
              <a:rPr lang="en-ID" sz="2800" spc="5">
                <a:solidFill>
                  <a:srgbClr val="07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D" sz="2800">
                <a:solidFill>
                  <a:srgbClr val="07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me</a:t>
            </a:r>
            <a:r>
              <a:rPr lang="en-ID" sz="2800" spc="10">
                <a:solidFill>
                  <a:srgbClr val="07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ID" sz="2800">
                <a:solidFill>
                  <a:srgbClr val="07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ID" sz="2800" spc="-10">
                <a:solidFill>
                  <a:srgbClr val="07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D" sz="2800">
                <a:solidFill>
                  <a:srgbClr val="07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 media teknologi informasi diperlukan untuk proses akreditasi yang terhubung </a:t>
            </a:r>
            <a:r>
              <a:rPr lang="en-ID" sz="2800" spc="-5">
                <a:solidFill>
                  <a:srgbClr val="07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 </a:t>
            </a:r>
            <a:r>
              <a:rPr lang="en-ID" sz="2800">
                <a:solidFill>
                  <a:srgbClr val="07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jaringan internet sehingga memungkinkan </a:t>
            </a:r>
            <a:r>
              <a:rPr lang="en-ID" sz="2800" spc="-5">
                <a:solidFill>
                  <a:srgbClr val="07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Sekretariat</a:t>
            </a:r>
            <a:r>
              <a:rPr lang="en-ID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spc="-5">
                <a:solidFill>
                  <a:srgbClr val="07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Akreditasi, Tim Akreditasi Program Studi, dan Tim </a:t>
            </a:r>
            <a:r>
              <a:rPr lang="en-ID" sz="2800">
                <a:solidFill>
                  <a:srgbClr val="07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Penilai LAM-  PTKes saling </a:t>
            </a:r>
            <a:r>
              <a:rPr lang="en-ID" sz="2800" spc="-5">
                <a:solidFill>
                  <a:srgbClr val="07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terhubung dan </a:t>
            </a:r>
            <a:r>
              <a:rPr lang="en-ID" sz="2800">
                <a:solidFill>
                  <a:srgbClr val="07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bekerja </a:t>
            </a:r>
            <a:r>
              <a:rPr lang="en-ID" sz="2800" spc="-5">
                <a:solidFill>
                  <a:srgbClr val="07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 </a:t>
            </a:r>
            <a:r>
              <a:rPr lang="en-ID" sz="2800">
                <a:solidFill>
                  <a:srgbClr val="07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 akreditasi  </a:t>
            </a:r>
            <a:r>
              <a:rPr lang="en-ID" sz="2800" spc="-5">
                <a:solidFill>
                  <a:srgbClr val="07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ID" sz="2800">
                <a:solidFill>
                  <a:srgbClr val="07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 tanpa harus </a:t>
            </a:r>
            <a:r>
              <a:rPr lang="en-ID" sz="2800" spc="-5">
                <a:solidFill>
                  <a:srgbClr val="07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 </a:t>
            </a:r>
            <a:r>
              <a:rPr lang="en-ID" sz="2800">
                <a:solidFill>
                  <a:srgbClr val="07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pertemuan tatap muka,  melainkan secara online sebelum </a:t>
            </a:r>
            <a:r>
              <a:rPr lang="en-ID" sz="2800" spc="-5">
                <a:solidFill>
                  <a:srgbClr val="07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ID" sz="2800" spc="-30">
                <a:solidFill>
                  <a:srgbClr val="07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>
                <a:solidFill>
                  <a:srgbClr val="07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visitasi.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11194" y="629328"/>
            <a:ext cx="6569611" cy="135421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d-ID" sz="4400" spc="-5"/>
              <a:t>Sistem </a:t>
            </a:r>
            <a:r>
              <a:rPr lang="id-ID" sz="4400" spc="-10"/>
              <a:t>Informasi</a:t>
            </a:r>
            <a:r>
              <a:rPr lang="id-ID" sz="4400" spc="-25"/>
              <a:t> </a:t>
            </a:r>
            <a:r>
              <a:rPr lang="id-ID" sz="4400" spc="-5"/>
              <a:t>Manajemen</a:t>
            </a:r>
          </a:p>
          <a:p>
            <a:pPr marL="12700" algn="ctr">
              <a:lnSpc>
                <a:spcPct val="100000"/>
              </a:lnSpc>
            </a:pPr>
            <a:r>
              <a:rPr lang="id-ID" sz="4400" spc="-10"/>
              <a:t>Akreditasi </a:t>
            </a:r>
            <a:r>
              <a:rPr lang="id-ID" sz="4400" spc="-5"/>
              <a:t>Online</a:t>
            </a:r>
            <a:r>
              <a:rPr lang="id-ID" sz="4400" spc="5"/>
              <a:t> </a:t>
            </a:r>
            <a:r>
              <a:rPr lang="id-ID" sz="4400" spc="-10"/>
              <a:t>(SIMAK)</a:t>
            </a:r>
            <a:endParaRPr lang="id-ID" sz="4400" spc="-1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C301352-D34A-4293-A251-3DDE29C12468}"/>
              </a:ext>
            </a:extLst>
          </p:cNvPr>
          <p:cNvSpPr/>
          <p:nvPr/>
        </p:nvSpPr>
        <p:spPr>
          <a:xfrm>
            <a:off x="510892" y="491079"/>
            <a:ext cx="1261637" cy="1197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380D85-B995-4F77-ABA4-3CC979E4A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1" y="0"/>
            <a:ext cx="11695416" cy="6858000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2E976FE4-929D-4438-A099-6C3C1CDF7692}"/>
              </a:ext>
            </a:extLst>
          </p:cNvPr>
          <p:cNvSpPr/>
          <p:nvPr/>
        </p:nvSpPr>
        <p:spPr>
          <a:xfrm>
            <a:off x="4657725" y="5304928"/>
            <a:ext cx="742950" cy="4381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576466-F753-4698-9378-8558089AD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6" y="1818778"/>
            <a:ext cx="7134225" cy="4000500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26BB5BFF-BDCC-45A6-B3EC-3459D0D12959}"/>
              </a:ext>
            </a:extLst>
          </p:cNvPr>
          <p:cNvSpPr/>
          <p:nvPr/>
        </p:nvSpPr>
        <p:spPr>
          <a:xfrm>
            <a:off x="3384190" y="4305300"/>
            <a:ext cx="425810" cy="552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48BD255-2659-44F1-A8B3-C6B6BBAB2D3E}"/>
              </a:ext>
            </a:extLst>
          </p:cNvPr>
          <p:cNvSpPr/>
          <p:nvPr/>
        </p:nvSpPr>
        <p:spPr>
          <a:xfrm>
            <a:off x="7962900" y="5304928"/>
            <a:ext cx="457200" cy="283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D8E24A-0C8A-40F8-BC0A-F9BDCA019D8E}"/>
              </a:ext>
            </a:extLst>
          </p:cNvPr>
          <p:cNvSpPr/>
          <p:nvPr/>
        </p:nvSpPr>
        <p:spPr>
          <a:xfrm>
            <a:off x="372438" y="47376"/>
            <a:ext cx="1169541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B092A2-3949-4170-8DA4-3AF8EC481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0" y="1664722"/>
            <a:ext cx="4486275" cy="29051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CBA2AE4-DE5F-4C61-AD33-78B887BC79DF}"/>
              </a:ext>
            </a:extLst>
          </p:cNvPr>
          <p:cNvSpPr/>
          <p:nvPr/>
        </p:nvSpPr>
        <p:spPr>
          <a:xfrm>
            <a:off x="558657" y="151902"/>
            <a:ext cx="1169541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6E35FF-86B5-4489-956D-9784CAD65A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19" y="1559201"/>
            <a:ext cx="46767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1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2" grpId="0" animBg="1"/>
      <p:bldP spid="18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380D85-B995-4F77-ABA4-3CC979E4A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1" y="0"/>
            <a:ext cx="11695416" cy="6858000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2E976FE4-929D-4438-A099-6C3C1CDF7692}"/>
              </a:ext>
            </a:extLst>
          </p:cNvPr>
          <p:cNvSpPr/>
          <p:nvPr/>
        </p:nvSpPr>
        <p:spPr>
          <a:xfrm>
            <a:off x="4657725" y="5304928"/>
            <a:ext cx="742950" cy="4381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576466-F753-4698-9378-8558089AD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6" y="1818778"/>
            <a:ext cx="7134225" cy="4000500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26BB5BFF-BDCC-45A6-B3EC-3459D0D12959}"/>
              </a:ext>
            </a:extLst>
          </p:cNvPr>
          <p:cNvSpPr/>
          <p:nvPr/>
        </p:nvSpPr>
        <p:spPr>
          <a:xfrm>
            <a:off x="3384190" y="4305300"/>
            <a:ext cx="425810" cy="552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48BD255-2659-44F1-A8B3-C6B6BBAB2D3E}"/>
              </a:ext>
            </a:extLst>
          </p:cNvPr>
          <p:cNvSpPr/>
          <p:nvPr/>
        </p:nvSpPr>
        <p:spPr>
          <a:xfrm>
            <a:off x="7962900" y="5304928"/>
            <a:ext cx="457200" cy="283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492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68EB14-EC19-4EBF-B49B-EB77C04F3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0160"/>
            <a:ext cx="12031128" cy="479708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2C69B54-6018-4837-B4B5-D0187457D078}"/>
              </a:ext>
            </a:extLst>
          </p:cNvPr>
          <p:cNvSpPr/>
          <p:nvPr/>
        </p:nvSpPr>
        <p:spPr>
          <a:xfrm>
            <a:off x="2743200" y="2504049"/>
            <a:ext cx="1139483" cy="464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D8CB1C-59F1-47F5-981E-E1EC006C8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9" y="52073"/>
            <a:ext cx="12090441" cy="675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B64ADA-DFFE-45CF-AA11-8D760B8FA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77" y="982687"/>
            <a:ext cx="11492246" cy="4545916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E5ADADC-F89A-40FE-9F9C-D74CF8A7C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6" y="123363"/>
            <a:ext cx="11841227" cy="66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8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DE41B4F-9790-4E74-83D6-156C5F040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5" y="368074"/>
            <a:ext cx="11365284" cy="61218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D33FEA-72F4-4A0F-AEAA-1237C34DF601}"/>
              </a:ext>
            </a:extLst>
          </p:cNvPr>
          <p:cNvSpPr/>
          <p:nvPr/>
        </p:nvSpPr>
        <p:spPr>
          <a:xfrm>
            <a:off x="6838950" y="5429250"/>
            <a:ext cx="342900" cy="3238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5A4994-012C-42DE-B8EC-974C1733D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0" y="368074"/>
            <a:ext cx="11443292" cy="5531644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0CB5E338-8E69-4414-B294-7BE6487D8BC6}"/>
              </a:ext>
            </a:extLst>
          </p:cNvPr>
          <p:cNvSpPr/>
          <p:nvPr/>
        </p:nvSpPr>
        <p:spPr>
          <a:xfrm>
            <a:off x="6924675" y="4182837"/>
            <a:ext cx="514350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3D3981-99EB-4FA3-AB6C-DA3BA4525F8A}"/>
              </a:ext>
            </a:extLst>
          </p:cNvPr>
          <p:cNvSpPr/>
          <p:nvPr/>
        </p:nvSpPr>
        <p:spPr>
          <a:xfrm>
            <a:off x="204507" y="245436"/>
            <a:ext cx="11588142" cy="61483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02BDE2-F510-48B4-909C-21BB2BC6A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25" y="1330730"/>
            <a:ext cx="4000500" cy="3733800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0C9F0F-904C-4327-A3E6-E522CCD64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41" y="316317"/>
            <a:ext cx="4000500" cy="5762625"/>
          </a:xfrm>
          <a:prstGeom prst="rect">
            <a:avLst/>
          </a:prstGeom>
        </p:spPr>
      </p:pic>
      <p:sp>
        <p:nvSpPr>
          <p:cNvPr id="23" name="Arrow: Left 22">
            <a:extLst>
              <a:ext uri="{FF2B5EF4-FFF2-40B4-BE49-F238E27FC236}">
                <a16:creationId xmlns:a16="http://schemas.microsoft.com/office/drawing/2014/main" id="{FF77E021-7C5C-4B0F-B744-0EEC2E3A210E}"/>
              </a:ext>
            </a:extLst>
          </p:cNvPr>
          <p:cNvSpPr/>
          <p:nvPr/>
        </p:nvSpPr>
        <p:spPr>
          <a:xfrm>
            <a:off x="8137750" y="5527270"/>
            <a:ext cx="600075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4D2456-7F13-4091-B5EF-05A4B026636E}"/>
              </a:ext>
            </a:extLst>
          </p:cNvPr>
          <p:cNvSpPr/>
          <p:nvPr/>
        </p:nvSpPr>
        <p:spPr>
          <a:xfrm>
            <a:off x="1064628" y="316317"/>
            <a:ext cx="9867900" cy="57626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8" name="Picture 2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453A5D-DE20-4ED8-9CEE-C1A71516A6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78" y="2080917"/>
            <a:ext cx="3971925" cy="2657475"/>
          </a:xfrm>
          <a:prstGeom prst="rect">
            <a:avLst/>
          </a:prstGeom>
        </p:spPr>
      </p:pic>
      <p:pic>
        <p:nvPicPr>
          <p:cNvPr id="18" name="Picture 1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DA8AF14-D359-46C6-85C8-ACBA9C7C5C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57" y="428795"/>
            <a:ext cx="4084246" cy="582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0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23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8D9141-34CF-C9C0-F327-12C0A2A47A21}"/>
              </a:ext>
            </a:extLst>
          </p:cNvPr>
          <p:cNvSpPr/>
          <p:nvPr/>
        </p:nvSpPr>
        <p:spPr>
          <a:xfrm>
            <a:off x="1114425" y="1343025"/>
            <a:ext cx="10077450" cy="30289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800" dirty="0"/>
              <a:t>VALIDASI ASESMEN KECUKUPAN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59993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rectangles&#10;&#10;Description automatically generated">
            <a:extLst>
              <a:ext uri="{FF2B5EF4-FFF2-40B4-BE49-F238E27FC236}">
                <a16:creationId xmlns:a16="http://schemas.microsoft.com/office/drawing/2014/main" id="{E8876FBA-A9AF-077A-13D0-0DDEA287F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8"/>
          <a:stretch/>
        </p:blipFill>
        <p:spPr>
          <a:xfrm>
            <a:off x="1145755" y="4186410"/>
            <a:ext cx="5504164" cy="1995892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2298A98-03EE-1053-3767-6A777F2B7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380" y="697732"/>
            <a:ext cx="3272010" cy="5152225"/>
          </a:xfrm>
        </p:spPr>
        <p:txBody>
          <a:bodyPr>
            <a:normAutofit/>
          </a:bodyPr>
          <a:lstStyle/>
          <a:p>
            <a:r>
              <a:rPr lang="en-US" sz="4000" dirty="0" err="1"/>
              <a:t>Assesor</a:t>
            </a:r>
            <a:r>
              <a:rPr lang="en-US" sz="4000" dirty="0"/>
              <a:t> </a:t>
            </a:r>
            <a:r>
              <a:rPr lang="en-US" sz="4000" dirty="0" err="1"/>
              <a:t>dapat</a:t>
            </a:r>
            <a:r>
              <a:rPr lang="en-US" sz="4000" dirty="0"/>
              <a:t> </a:t>
            </a:r>
            <a:r>
              <a:rPr lang="en-US" sz="4000" dirty="0" err="1"/>
              <a:t>klik</a:t>
            </a:r>
            <a:r>
              <a:rPr lang="en-US" sz="4000" dirty="0"/>
              <a:t> </a:t>
            </a:r>
            <a:r>
              <a:rPr lang="en-US" sz="4000" dirty="0" err="1"/>
              <a:t>notifikasi</a:t>
            </a:r>
            <a:r>
              <a:rPr lang="en-US" sz="4000" dirty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klik</a:t>
            </a:r>
            <a:r>
              <a:rPr lang="en-US" sz="4000" dirty="0"/>
              <a:t> </a:t>
            </a:r>
            <a:r>
              <a:rPr lang="en-US" sz="4000" dirty="0" err="1"/>
              <a:t>angka</a:t>
            </a:r>
            <a:r>
              <a:rPr lang="en-US" sz="4000" dirty="0"/>
              <a:t> pada proses </a:t>
            </a:r>
            <a:r>
              <a:rPr lang="en-US" sz="4000" dirty="0" err="1"/>
              <a:t>Asesmen</a:t>
            </a:r>
            <a:r>
              <a:rPr lang="en-US" sz="4000" dirty="0"/>
              <a:t> </a:t>
            </a:r>
            <a:r>
              <a:rPr lang="en-US" sz="4000" dirty="0" err="1"/>
              <a:t>Kecukupan</a:t>
            </a:r>
            <a:endParaRPr lang="en-ID" sz="4000" dirty="0"/>
          </a:p>
        </p:txBody>
      </p:sp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6BB9C4E2-2C24-2925-3772-ECE989DCF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r="1676"/>
          <a:stretch/>
        </p:blipFill>
        <p:spPr>
          <a:xfrm>
            <a:off x="1066800" y="395041"/>
            <a:ext cx="6896100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5086ABA-E06C-F84D-6095-33D885DA2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2" y="1153152"/>
            <a:ext cx="11247895" cy="362719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607AF73-469E-93FA-52D7-934A20B5C8BE}"/>
              </a:ext>
            </a:extLst>
          </p:cNvPr>
          <p:cNvSpPr/>
          <p:nvPr/>
        </p:nvSpPr>
        <p:spPr>
          <a:xfrm>
            <a:off x="8055428" y="2862942"/>
            <a:ext cx="2307772" cy="4136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EB5BD53-BD8A-4400-2A97-598F927B2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0" y="1205903"/>
            <a:ext cx="10347737" cy="39169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1B0F18-D3C4-69FD-A710-2429F104B459}"/>
              </a:ext>
            </a:extLst>
          </p:cNvPr>
          <p:cNvSpPr/>
          <p:nvPr/>
        </p:nvSpPr>
        <p:spPr>
          <a:xfrm>
            <a:off x="6942667" y="1278467"/>
            <a:ext cx="4047066" cy="21505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4992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AAB3C7B-CDE8-8A3E-0E65-C899BBFFE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15" y="1034927"/>
            <a:ext cx="11074969" cy="47881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7FC697-1F4F-19E9-4822-F3DBF03E697D}"/>
              </a:ext>
            </a:extLst>
          </p:cNvPr>
          <p:cNvSpPr/>
          <p:nvPr/>
        </p:nvSpPr>
        <p:spPr>
          <a:xfrm>
            <a:off x="795867" y="2218267"/>
            <a:ext cx="10727265" cy="127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272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3095" y="541118"/>
            <a:ext cx="1263600" cy="119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8627" y="19693"/>
            <a:ext cx="8792307" cy="1042849"/>
          </a:xfrm>
          <a:prstGeom prst="rect">
            <a:avLst/>
          </a:prstGeom>
        </p:spPr>
        <p:txBody>
          <a:bodyPr vert="horz" wrap="square" lIns="0" tIns="423163" rIns="0" bIns="0" rtlCol="0" anchor="ctr">
            <a:spAutoFit/>
          </a:bodyPr>
          <a:lstStyle/>
          <a:p>
            <a:pPr marL="165100">
              <a:lnSpc>
                <a:spcPct val="100000"/>
              </a:lnSpc>
            </a:pPr>
            <a:r>
              <a:rPr sz="4000" spc="-5" dirty="0"/>
              <a:t>Alur Proses </a:t>
            </a:r>
            <a:r>
              <a:rPr sz="4000" spc="-5" dirty="0" err="1"/>
              <a:t>Akreditasi</a:t>
            </a:r>
            <a:r>
              <a:rPr sz="4000" spc="-5" dirty="0"/>
              <a:t> di SIMAK</a:t>
            </a:r>
            <a:r>
              <a:rPr sz="4000" spc="-65" dirty="0"/>
              <a:t> </a:t>
            </a:r>
            <a:r>
              <a:rPr sz="4000" dirty="0"/>
              <a:t>Online</a:t>
            </a:r>
          </a:p>
        </p:txBody>
      </p:sp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A07B6F51-E5D6-0511-1A77-9E52B1BB2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34" y="1062542"/>
            <a:ext cx="8907118" cy="53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54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26D2D45-C0E7-0AC8-5629-AFD95AA3D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1" y="363724"/>
            <a:ext cx="11455418" cy="40118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EEE13E-3AAE-1B37-046A-CAE9DA70DE56}"/>
              </a:ext>
            </a:extLst>
          </p:cNvPr>
          <p:cNvSpPr/>
          <p:nvPr/>
        </p:nvSpPr>
        <p:spPr>
          <a:xfrm>
            <a:off x="4119209" y="3374571"/>
            <a:ext cx="7584756" cy="28847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Setelah</a:t>
            </a:r>
            <a:r>
              <a:rPr lang="en-US" sz="2400" dirty="0"/>
              <a:t> Tim </a:t>
            </a:r>
            <a:r>
              <a:rPr lang="en-US" sz="2400" dirty="0" err="1"/>
              <a:t>Asesor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</a:t>
            </a:r>
            <a:r>
              <a:rPr lang="en-US" sz="2400" dirty="0" err="1"/>
              <a:t>persepsi</a:t>
            </a:r>
            <a:r>
              <a:rPr lang="en-US" sz="2400" dirty="0"/>
              <a:t> AK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Asesor</a:t>
            </a:r>
            <a:r>
              <a:rPr lang="en-US" sz="2400" dirty="0"/>
              <a:t> </a:t>
            </a:r>
            <a:r>
              <a:rPr lang="en-US" sz="2400" dirty="0" err="1"/>
              <a:t>mengupload</a:t>
            </a:r>
            <a:r>
              <a:rPr lang="en-US" sz="2400" dirty="0"/>
              <a:t> </a:t>
            </a:r>
            <a:r>
              <a:rPr lang="en-US" sz="2400" dirty="0" err="1"/>
              <a:t>Tindak</a:t>
            </a:r>
            <a:r>
              <a:rPr lang="en-US" sz="2400" dirty="0"/>
              <a:t> </a:t>
            </a:r>
            <a:r>
              <a:rPr lang="en-US" sz="2400" dirty="0" err="1"/>
              <a:t>lanjut</a:t>
            </a:r>
            <a:r>
              <a:rPr lang="en-US" sz="2400" dirty="0"/>
              <a:t> </a:t>
            </a:r>
            <a:r>
              <a:rPr lang="en-US" sz="2400" dirty="0" err="1"/>
              <a:t>Validasi</a:t>
            </a:r>
            <a:r>
              <a:rPr lang="en-US" sz="2400" dirty="0"/>
              <a:t> AK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lalu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mengklik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tombol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verifikasi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maka</a:t>
            </a:r>
            <a:r>
              <a:rPr lang="en-US" sz="2400" dirty="0">
                <a:sym typeface="Wingdings" panose="05000000000000000000" pitchFamily="2" charset="2"/>
              </a:rPr>
              <a:t> proses </a:t>
            </a:r>
            <a:r>
              <a:rPr lang="en-US" sz="2400" dirty="0" err="1">
                <a:sym typeface="Wingdings" panose="05000000000000000000" pitchFamily="2" charset="2"/>
              </a:rPr>
              <a:t>akan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berlanjut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ke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tahap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selanjutnya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</a:p>
          <a:p>
            <a:pPr algn="ctr"/>
            <a:endParaRPr lang="en-US" sz="2400" b="1" dirty="0">
              <a:sym typeface="Wingdings" panose="05000000000000000000" pitchFamily="2" charset="2"/>
            </a:endParaRPr>
          </a:p>
          <a:p>
            <a:r>
              <a:rPr lang="en-US" sz="2400" b="1" dirty="0">
                <a:sym typeface="Wingdings" panose="05000000000000000000" pitchFamily="2" charset="2"/>
              </a:rPr>
              <a:t>Note: </a:t>
            </a:r>
            <a:r>
              <a:rPr lang="en-US" sz="2400" b="1" dirty="0" err="1">
                <a:sym typeface="Wingdings" panose="05000000000000000000" pitchFamily="2" charset="2"/>
              </a:rPr>
              <a:t>persamaan</a:t>
            </a:r>
            <a:r>
              <a:rPr lang="en-US" sz="2400" b="1" dirty="0"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ym typeface="Wingdings" panose="05000000000000000000" pitchFamily="2" charset="2"/>
              </a:rPr>
              <a:t>persepsi</a:t>
            </a:r>
            <a:r>
              <a:rPr lang="en-US" sz="2400" b="1" dirty="0">
                <a:sym typeface="Wingdings" panose="05000000000000000000" pitchFamily="2" charset="2"/>
              </a:rPr>
              <a:t> AK </a:t>
            </a:r>
            <a:r>
              <a:rPr lang="en-US" sz="2400" b="1" dirty="0" err="1">
                <a:sym typeface="Wingdings" panose="05000000000000000000" pitchFamily="2" charset="2"/>
              </a:rPr>
              <a:t>sekaligus</a:t>
            </a:r>
            <a:r>
              <a:rPr lang="en-US" sz="2400" b="1" dirty="0"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ym typeface="Wingdings" panose="05000000000000000000" pitchFamily="2" charset="2"/>
              </a:rPr>
              <a:t>menyepakati</a:t>
            </a:r>
            <a:r>
              <a:rPr lang="en-US" sz="2400" b="1" dirty="0"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ym typeface="Wingdings" panose="05000000000000000000" pitchFamily="2" charset="2"/>
              </a:rPr>
              <a:t>jadwal</a:t>
            </a:r>
            <a:r>
              <a:rPr lang="en-US" sz="2400" b="1" dirty="0">
                <a:sym typeface="Wingdings" panose="05000000000000000000" pitchFamily="2" charset="2"/>
              </a:rPr>
              <a:t> AL</a:t>
            </a:r>
            <a:endParaRPr lang="en-US" sz="2400" b="1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4199C97-7E56-FDAF-42F1-E58E70F26530}"/>
              </a:ext>
            </a:extLst>
          </p:cNvPr>
          <p:cNvSpPr/>
          <p:nvPr/>
        </p:nvSpPr>
        <p:spPr>
          <a:xfrm rot="18550919" flipV="1">
            <a:off x="3219276" y="3804854"/>
            <a:ext cx="560832" cy="114134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9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00B8-784A-4DFC-95E5-A8107A378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/>
              <a:t>Assesmen</a:t>
            </a:r>
            <a:r>
              <a:rPr lang="en-ID" dirty="0"/>
              <a:t> LAPANGAN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17BF97-F6CE-4136-99E2-3A46B04308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153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921A05-A4C4-451F-BEF8-780979918EC5}"/>
              </a:ext>
            </a:extLst>
          </p:cNvPr>
          <p:cNvSpPr txBox="1"/>
          <p:nvPr/>
        </p:nvSpPr>
        <p:spPr>
          <a:xfrm>
            <a:off x="370114" y="1167581"/>
            <a:ext cx="114517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Peserta</a:t>
            </a:r>
            <a:r>
              <a:rPr lang="en-US" sz="2200" dirty="0"/>
              <a:t> </a:t>
            </a:r>
            <a:r>
              <a:rPr lang="en-US" sz="2200" dirty="0" err="1"/>
              <a:t>melakukan</a:t>
            </a:r>
            <a:r>
              <a:rPr lang="en-US" sz="2200" dirty="0"/>
              <a:t> upload </a:t>
            </a:r>
            <a:r>
              <a:rPr lang="en-US" sz="2200" dirty="0" err="1"/>
              <a:t>dokumen</a:t>
            </a:r>
            <a:r>
              <a:rPr lang="en-US" sz="2200" dirty="0"/>
              <a:t> </a:t>
            </a:r>
            <a:r>
              <a:rPr lang="en-US" sz="2200" dirty="0" err="1"/>
              <a:t>saat</a:t>
            </a:r>
            <a:r>
              <a:rPr lang="en-US" sz="2200" dirty="0"/>
              <a:t> AL :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2200" b="1" dirty="0"/>
              <a:t>Form </a:t>
            </a:r>
            <a:r>
              <a:rPr lang="en-ID" sz="2200" b="1" dirty="0" err="1"/>
              <a:t>penilaian</a:t>
            </a:r>
            <a:r>
              <a:rPr lang="en-ID" sz="2200" b="1" dirty="0"/>
              <a:t> </a:t>
            </a:r>
            <a:r>
              <a:rPr lang="en-ID" sz="2200" b="1" dirty="0" err="1"/>
              <a:t>utuh</a:t>
            </a:r>
            <a:r>
              <a:rPr lang="en-ID" sz="2200" b="1" dirty="0"/>
              <a:t> </a:t>
            </a:r>
            <a:r>
              <a:rPr lang="en-ID" sz="2200" dirty="0"/>
              <a:t>yang </a:t>
            </a:r>
            <a:r>
              <a:rPr lang="en-ID" sz="2200" dirty="0" err="1"/>
              <a:t>sudah</a:t>
            </a:r>
            <a:r>
              <a:rPr lang="en-ID" sz="2200" dirty="0"/>
              <a:t> </a:t>
            </a:r>
            <a:r>
              <a:rPr lang="en-ID" sz="2200" dirty="0" err="1"/>
              <a:t>terisi</a:t>
            </a:r>
            <a:r>
              <a:rPr lang="en-ID" sz="2200" dirty="0"/>
              <a:t> </a:t>
            </a:r>
            <a:r>
              <a:rPr lang="en-ID" sz="2200" dirty="0" err="1"/>
              <a:t>lengkap</a:t>
            </a:r>
            <a:r>
              <a:rPr lang="en-ID" sz="2200" dirty="0"/>
              <a:t> F1, </a:t>
            </a:r>
            <a:r>
              <a:rPr lang="en-ID" sz="2200" dirty="0" err="1"/>
              <a:t>Hitung</a:t>
            </a:r>
            <a:r>
              <a:rPr lang="en-ID" sz="2200" dirty="0"/>
              <a:t> F1, F2, dan F3 (</a:t>
            </a:r>
            <a:r>
              <a:rPr lang="en-ID" sz="2200" dirty="0" err="1"/>
              <a:t>tanpa</a:t>
            </a:r>
            <a:r>
              <a:rPr lang="en-ID" sz="2200" dirty="0"/>
              <a:t> </a:t>
            </a:r>
            <a:r>
              <a:rPr lang="en-ID" sz="2200" dirty="0" err="1"/>
              <a:t>menghilangkan</a:t>
            </a:r>
            <a:r>
              <a:rPr lang="en-ID" sz="2200" dirty="0"/>
              <a:t> sheet F4, F5, dan Nilai Akhir) </a:t>
            </a:r>
            <a:r>
              <a:rPr lang="en-ID" sz="2200" dirty="0" err="1"/>
              <a:t>dalam</a:t>
            </a:r>
            <a:r>
              <a:rPr lang="en-ID" sz="2200" dirty="0"/>
              <a:t> format </a:t>
            </a:r>
            <a:r>
              <a:rPr lang="en-ID" sz="2200" b="1" dirty="0"/>
              <a:t>excel – </a:t>
            </a:r>
            <a:r>
              <a:rPr lang="en-ID" sz="2200" b="1" dirty="0" err="1"/>
              <a:t>cantumkan</a:t>
            </a:r>
            <a:r>
              <a:rPr lang="en-ID" sz="2200" b="1" dirty="0"/>
              <a:t> </a:t>
            </a:r>
            <a:r>
              <a:rPr lang="en-ID" sz="2200" b="1" dirty="0" err="1"/>
              <a:t>tanggal</a:t>
            </a:r>
            <a:r>
              <a:rPr lang="en-ID" sz="2200" b="1" dirty="0"/>
              <a:t> </a:t>
            </a:r>
            <a:r>
              <a:rPr lang="en-ID" sz="2200" b="1" dirty="0" err="1"/>
              <a:t>terakhir</a:t>
            </a:r>
            <a:r>
              <a:rPr lang="en-ID" sz="2200" b="1" dirty="0"/>
              <a:t> di </a:t>
            </a:r>
            <a:r>
              <a:rPr lang="en-ID" sz="2200" b="1" dirty="0" err="1"/>
              <a:t>revisi</a:t>
            </a:r>
            <a:r>
              <a:rPr lang="en-ID" sz="2200" b="1" dirty="0"/>
              <a:t> pada </a:t>
            </a:r>
            <a:r>
              <a:rPr lang="en-ID" sz="2200" b="1" dirty="0" err="1"/>
              <a:t>nama</a:t>
            </a:r>
            <a:r>
              <a:rPr lang="en-ID" sz="2200" b="1" dirty="0"/>
              <a:t> file </a:t>
            </a:r>
            <a:r>
              <a:rPr lang="en-ID" sz="2200" b="1" dirty="0" err="1"/>
              <a:t>untuk</a:t>
            </a:r>
            <a:r>
              <a:rPr lang="en-ID" sz="2200" b="1" dirty="0"/>
              <a:t> </a:t>
            </a:r>
            <a:r>
              <a:rPr lang="en-ID" sz="2200" b="1" dirty="0" err="1"/>
              <a:t>menghindari</a:t>
            </a:r>
            <a:r>
              <a:rPr lang="en-ID" sz="2200" b="1" dirty="0"/>
              <a:t> </a:t>
            </a:r>
            <a:r>
              <a:rPr lang="en-ID" sz="2200" b="1" dirty="0" err="1"/>
              <a:t>adanya</a:t>
            </a:r>
            <a:r>
              <a:rPr lang="en-ID" sz="2200" b="1" dirty="0"/>
              <a:t> </a:t>
            </a:r>
            <a:r>
              <a:rPr lang="en-ID" sz="2200" b="1" dirty="0" err="1"/>
              <a:t>kesalahan</a:t>
            </a:r>
            <a:r>
              <a:rPr lang="en-ID" sz="2200" b="1" dirty="0"/>
              <a:t> upload file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2200" b="1" dirty="0" err="1"/>
              <a:t>Berita</a:t>
            </a:r>
            <a:r>
              <a:rPr lang="en-ID" sz="2200" b="1" dirty="0"/>
              <a:t> Acara </a:t>
            </a:r>
            <a:r>
              <a:rPr lang="en-ID" sz="2200" dirty="0" err="1"/>
              <a:t>dalam</a:t>
            </a:r>
            <a:r>
              <a:rPr lang="en-ID" sz="2200" dirty="0"/>
              <a:t> format </a:t>
            </a:r>
            <a:r>
              <a:rPr lang="en-ID" sz="2200" b="1" dirty="0"/>
              <a:t>zip</a:t>
            </a:r>
          </a:p>
          <a:p>
            <a:pPr marL="354013"/>
            <a:r>
              <a:rPr lang="en-ID" sz="2200" dirty="0"/>
              <a:t>Adapun </a:t>
            </a:r>
            <a:r>
              <a:rPr lang="en-ID" sz="2200" dirty="0" err="1"/>
              <a:t>isi</a:t>
            </a:r>
            <a:r>
              <a:rPr lang="en-ID" sz="2200" dirty="0"/>
              <a:t> </a:t>
            </a:r>
            <a:r>
              <a:rPr lang="en-ID" sz="2200" dirty="0" err="1"/>
              <a:t>Berita</a:t>
            </a:r>
            <a:r>
              <a:rPr lang="en-ID" sz="2200" dirty="0"/>
              <a:t> Acara </a:t>
            </a:r>
            <a:r>
              <a:rPr lang="en-ID" sz="2200" dirty="0" err="1"/>
              <a:t>adalah</a:t>
            </a:r>
            <a:r>
              <a:rPr lang="en-ID" sz="2200" dirty="0"/>
              <a:t> </a:t>
            </a:r>
            <a:r>
              <a:rPr lang="en-ID" sz="2200" dirty="0" err="1"/>
              <a:t>sebagai</a:t>
            </a:r>
            <a:r>
              <a:rPr lang="en-ID" sz="2200" dirty="0"/>
              <a:t> </a:t>
            </a:r>
            <a:r>
              <a:rPr lang="en-ID" sz="2200" dirty="0" err="1"/>
              <a:t>berikut</a:t>
            </a:r>
            <a:r>
              <a:rPr lang="en-ID" sz="2200" dirty="0"/>
              <a:t> :</a:t>
            </a:r>
          </a:p>
          <a:p>
            <a:pPr marL="696913" indent="-342900">
              <a:buFont typeface="+mj-lt"/>
              <a:buAutoNum type="alphaLcPeriod"/>
            </a:pPr>
            <a:r>
              <a:rPr lang="en-ID" sz="2200" b="1" dirty="0"/>
              <a:t>Form </a:t>
            </a:r>
            <a:r>
              <a:rPr lang="en-ID" sz="2200" b="1" dirty="0" err="1"/>
              <a:t>penilaian</a:t>
            </a:r>
            <a:r>
              <a:rPr lang="en-ID" sz="2200" b="1" dirty="0"/>
              <a:t> (F2)</a:t>
            </a:r>
            <a:r>
              <a:rPr lang="en-ID" sz="2200" dirty="0"/>
              <a:t>,</a:t>
            </a:r>
            <a:r>
              <a:rPr lang="en-ID" sz="2200" b="1" dirty="0"/>
              <a:t> </a:t>
            </a:r>
            <a:r>
              <a:rPr lang="en-ID" sz="2200" dirty="0"/>
              <a:t>yang </a:t>
            </a:r>
            <a:r>
              <a:rPr lang="en-ID" sz="2200" dirty="0" err="1"/>
              <a:t>dibubuhi</a:t>
            </a:r>
            <a:r>
              <a:rPr lang="en-ID" sz="2200" dirty="0"/>
              <a:t> cap dan </a:t>
            </a:r>
            <a:r>
              <a:rPr lang="en-ID" sz="2200" dirty="0" err="1"/>
              <a:t>tanda</a:t>
            </a:r>
            <a:r>
              <a:rPr lang="en-ID" sz="2200" dirty="0"/>
              <a:t> </a:t>
            </a:r>
            <a:r>
              <a:rPr lang="en-ID" sz="2200" dirty="0" err="1"/>
              <a:t>tangan</a:t>
            </a:r>
            <a:r>
              <a:rPr lang="en-ID" sz="2200" dirty="0"/>
              <a:t> </a:t>
            </a:r>
            <a:r>
              <a:rPr lang="en-ID" sz="2200" dirty="0" err="1"/>
              <a:t>prodi</a:t>
            </a:r>
            <a:r>
              <a:rPr lang="en-ID" sz="2200" dirty="0"/>
              <a:t> </a:t>
            </a:r>
            <a:r>
              <a:rPr lang="en-ID" sz="2200" dirty="0" err="1"/>
              <a:t>serta</a:t>
            </a:r>
            <a:r>
              <a:rPr lang="en-ID" sz="2200" dirty="0"/>
              <a:t> </a:t>
            </a:r>
            <a:r>
              <a:rPr lang="en-ID" sz="2200" dirty="0" err="1"/>
              <a:t>asesor</a:t>
            </a:r>
            <a:r>
              <a:rPr lang="en-ID" sz="2200" dirty="0"/>
              <a:t>, </a:t>
            </a:r>
            <a:r>
              <a:rPr lang="en-ID" sz="2200" dirty="0" err="1"/>
              <a:t>dalam</a:t>
            </a:r>
            <a:r>
              <a:rPr lang="en-ID" sz="2200" dirty="0"/>
              <a:t> </a:t>
            </a:r>
            <a:r>
              <a:rPr lang="en-ID" sz="2200" dirty="0" err="1"/>
              <a:t>bentuk</a:t>
            </a:r>
            <a:r>
              <a:rPr lang="en-ID" sz="2200" dirty="0"/>
              <a:t> </a:t>
            </a:r>
            <a:r>
              <a:rPr lang="en-ID" sz="2200" b="1" dirty="0"/>
              <a:t>PDF</a:t>
            </a:r>
          </a:p>
          <a:p>
            <a:pPr marL="696913" indent="-342900">
              <a:buFont typeface="+mj-lt"/>
              <a:buAutoNum type="alphaLcPeriod"/>
            </a:pPr>
            <a:r>
              <a:rPr lang="en-ID" sz="2200" b="1" dirty="0" err="1"/>
              <a:t>Dokumen</a:t>
            </a:r>
            <a:r>
              <a:rPr lang="en-ID" sz="2200" b="1" dirty="0"/>
              <a:t> lain </a:t>
            </a:r>
            <a:r>
              <a:rPr lang="en-ID" sz="2200" b="1" dirty="0" err="1"/>
              <a:t>terkait</a:t>
            </a:r>
            <a:r>
              <a:rPr lang="en-ID" sz="2200" b="1" dirty="0"/>
              <a:t> proses AL </a:t>
            </a:r>
            <a:r>
              <a:rPr lang="en-ID" sz="2200" dirty="0"/>
              <a:t>(</a:t>
            </a:r>
            <a:r>
              <a:rPr lang="en-ID" sz="2200" dirty="0" err="1"/>
              <a:t>opsional</a:t>
            </a:r>
            <a:r>
              <a:rPr lang="en-ID" sz="2200" dirty="0"/>
              <a:t>)</a:t>
            </a:r>
            <a:endParaRPr lang="en-ID" sz="2200" b="1" dirty="0"/>
          </a:p>
          <a:p>
            <a:pPr marL="354013"/>
            <a:r>
              <a:rPr lang="en-ID" sz="2200" dirty="0" err="1"/>
              <a:t>Sebagai</a:t>
            </a:r>
            <a:r>
              <a:rPr lang="en-ID" sz="2200" dirty="0"/>
              <a:t> </a:t>
            </a:r>
            <a:r>
              <a:rPr lang="en-ID" sz="2200" dirty="0" err="1"/>
              <a:t>catatan</a:t>
            </a:r>
            <a:r>
              <a:rPr lang="en-ID" sz="2200" dirty="0"/>
              <a:t> </a:t>
            </a:r>
            <a:r>
              <a:rPr lang="en-ID" sz="2200" b="1" dirty="0" err="1"/>
              <a:t>khusus</a:t>
            </a:r>
            <a:r>
              <a:rPr lang="en-ID" sz="2200" b="1" dirty="0"/>
              <a:t> </a:t>
            </a:r>
            <a:r>
              <a:rPr lang="en-ID" sz="2200" b="1" dirty="0" err="1"/>
              <a:t>untuk</a:t>
            </a:r>
            <a:r>
              <a:rPr lang="en-ID" sz="2200" b="1" dirty="0"/>
              <a:t> </a:t>
            </a:r>
            <a:r>
              <a:rPr lang="en-ID" sz="2200" b="1" dirty="0" err="1"/>
              <a:t>tatap</a:t>
            </a:r>
            <a:r>
              <a:rPr lang="en-ID" sz="2200" b="1" dirty="0"/>
              <a:t> </a:t>
            </a:r>
            <a:r>
              <a:rPr lang="en-ID" sz="2200" b="1" dirty="0" err="1"/>
              <a:t>muka</a:t>
            </a:r>
            <a:r>
              <a:rPr lang="en-ID" sz="2200" b="1" dirty="0"/>
              <a:t> </a:t>
            </a:r>
            <a:r>
              <a:rPr lang="en-ID" sz="2200" b="1" dirty="0" err="1"/>
              <a:t>ini</a:t>
            </a:r>
            <a:r>
              <a:rPr lang="en-ID" sz="2200" b="1" dirty="0"/>
              <a:t> :</a:t>
            </a:r>
          </a:p>
          <a:p>
            <a:pPr marL="696913" indent="-342900">
              <a:buFont typeface="Arial" panose="020B0604020202020204" pitchFamily="34" charset="0"/>
              <a:buChar char="•"/>
            </a:pPr>
            <a:r>
              <a:rPr lang="en-ID" sz="2200" dirty="0" err="1"/>
              <a:t>Huruf</a:t>
            </a:r>
            <a:r>
              <a:rPr lang="en-ID" sz="2200" dirty="0"/>
              <a:t> a </a:t>
            </a:r>
            <a:r>
              <a:rPr lang="en-ID" sz="2200" dirty="0">
                <a:sym typeface="Wingdings" panose="05000000000000000000" pitchFamily="2" charset="2"/>
              </a:rPr>
              <a:t> </a:t>
            </a:r>
            <a:r>
              <a:rPr lang="en-ID" sz="2200" dirty="0" err="1">
                <a:sym typeface="Wingdings" panose="05000000000000000000" pitchFamily="2" charset="2"/>
              </a:rPr>
              <a:t>dapat</a:t>
            </a:r>
            <a:r>
              <a:rPr lang="en-ID" sz="2200" dirty="0">
                <a:sym typeface="Wingdings" panose="05000000000000000000" pitchFamily="2" charset="2"/>
              </a:rPr>
              <a:t> </a:t>
            </a:r>
            <a:r>
              <a:rPr lang="en-ID" sz="2200" dirty="0" err="1">
                <a:sym typeface="Wingdings" panose="05000000000000000000" pitchFamily="2" charset="2"/>
              </a:rPr>
              <a:t>memasukkan</a:t>
            </a:r>
            <a:r>
              <a:rPr lang="en-ID" sz="2200" dirty="0">
                <a:sym typeface="Wingdings" panose="05000000000000000000" pitchFamily="2" charset="2"/>
              </a:rPr>
              <a:t> </a:t>
            </a:r>
            <a:r>
              <a:rPr lang="en-ID" sz="2200" dirty="0" err="1">
                <a:sym typeface="Wingdings" panose="05000000000000000000" pitchFamily="2" charset="2"/>
              </a:rPr>
              <a:t>tanda</a:t>
            </a:r>
            <a:r>
              <a:rPr lang="en-ID" sz="2200" dirty="0">
                <a:sym typeface="Wingdings" panose="05000000000000000000" pitchFamily="2" charset="2"/>
              </a:rPr>
              <a:t> </a:t>
            </a:r>
            <a:r>
              <a:rPr lang="en-ID" sz="2200" dirty="0" err="1">
                <a:sym typeface="Wingdings" panose="05000000000000000000" pitchFamily="2" charset="2"/>
              </a:rPr>
              <a:t>tangan</a:t>
            </a:r>
            <a:r>
              <a:rPr lang="en-ID" sz="2200" dirty="0">
                <a:sym typeface="Wingdings" panose="05000000000000000000" pitchFamily="2" charset="2"/>
              </a:rPr>
              <a:t> </a:t>
            </a:r>
            <a:r>
              <a:rPr lang="en-ID" sz="2200" dirty="0" err="1">
                <a:sym typeface="Wingdings" panose="05000000000000000000" pitchFamily="2" charset="2"/>
              </a:rPr>
              <a:t>elektronik</a:t>
            </a:r>
            <a:r>
              <a:rPr lang="en-ID" sz="2200" dirty="0">
                <a:sym typeface="Wingdings" panose="05000000000000000000" pitchFamily="2" charset="2"/>
              </a:rPr>
              <a:t> </a:t>
            </a:r>
            <a:r>
              <a:rPr lang="en-ID" sz="2200" dirty="0" err="1">
                <a:sym typeface="Wingdings" panose="05000000000000000000" pitchFamily="2" charset="2"/>
              </a:rPr>
              <a:t>asesor</a:t>
            </a:r>
            <a:r>
              <a:rPr lang="en-ID" sz="2200" dirty="0">
                <a:sym typeface="Wingdings" panose="05000000000000000000" pitchFamily="2" charset="2"/>
              </a:rPr>
              <a:t> pada form excel </a:t>
            </a:r>
            <a:r>
              <a:rPr lang="en-ID" sz="2200" dirty="0" err="1">
                <a:sym typeface="Wingdings" panose="05000000000000000000" pitchFamily="2" charset="2"/>
              </a:rPr>
              <a:t>sebelum</a:t>
            </a:r>
            <a:r>
              <a:rPr lang="en-ID" sz="2200" dirty="0">
                <a:sym typeface="Wingdings" panose="05000000000000000000" pitchFamily="2" charset="2"/>
              </a:rPr>
              <a:t> </a:t>
            </a:r>
            <a:r>
              <a:rPr lang="en-ID" sz="2200" dirty="0" err="1">
                <a:sym typeface="Wingdings" panose="05000000000000000000" pitchFamily="2" charset="2"/>
              </a:rPr>
              <a:t>diubah</a:t>
            </a:r>
            <a:r>
              <a:rPr lang="en-ID" sz="2200" dirty="0">
                <a:sym typeface="Wingdings" panose="05000000000000000000" pitchFamily="2" charset="2"/>
              </a:rPr>
              <a:t> </a:t>
            </a:r>
            <a:r>
              <a:rPr lang="en-ID" sz="2200" dirty="0" err="1">
                <a:sym typeface="Wingdings" panose="05000000000000000000" pitchFamily="2" charset="2"/>
              </a:rPr>
              <a:t>menjadi</a:t>
            </a:r>
            <a:r>
              <a:rPr lang="en-ID" sz="2200" dirty="0">
                <a:sym typeface="Wingdings" panose="05000000000000000000" pitchFamily="2" charset="2"/>
              </a:rPr>
              <a:t> PDF</a:t>
            </a:r>
          </a:p>
        </p:txBody>
      </p:sp>
    </p:spTree>
    <p:extLst>
      <p:ext uri="{BB962C8B-B14F-4D97-AF65-F5344CB8AC3E}">
        <p14:creationId xmlns:p14="http://schemas.microsoft.com/office/powerpoint/2010/main" val="3538585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4E2F4F-E137-4A2C-AB5E-71642904B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00" y="576943"/>
            <a:ext cx="7502071" cy="547977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D184BA-22A1-4ECD-94D7-8938931C6575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301921" y="5918200"/>
            <a:ext cx="722993" cy="3231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FA4EED8-7B2D-4E0B-915D-23B770604D9A}"/>
              </a:ext>
            </a:extLst>
          </p:cNvPr>
          <p:cNvSpPr txBox="1"/>
          <p:nvPr/>
        </p:nvSpPr>
        <p:spPr>
          <a:xfrm>
            <a:off x="7024914" y="5918200"/>
            <a:ext cx="346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Arahkan</a:t>
            </a:r>
            <a:r>
              <a:rPr lang="en-US" dirty="0"/>
              <a:t> pada sheet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PDF</a:t>
            </a:r>
            <a:endParaRPr lang="en-ID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33E8FF-AAFC-428E-B6D6-EC2C8B6ABD65}"/>
              </a:ext>
            </a:extLst>
          </p:cNvPr>
          <p:cNvCxnSpPr>
            <a:cxnSpLocks/>
          </p:cNvCxnSpPr>
          <p:nvPr/>
        </p:nvCxnSpPr>
        <p:spPr>
          <a:xfrm flipH="1">
            <a:off x="3314700" y="801283"/>
            <a:ext cx="457200" cy="4614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343D133-34EC-45B1-B24F-226481C0D511}"/>
              </a:ext>
            </a:extLst>
          </p:cNvPr>
          <p:cNvSpPr txBox="1"/>
          <p:nvPr/>
        </p:nvSpPr>
        <p:spPr>
          <a:xfrm>
            <a:off x="787400" y="1327426"/>
            <a:ext cx="2692400" cy="31393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/>
              <a:t>Klik</a:t>
            </a:r>
            <a:r>
              <a:rPr lang="en-US" dirty="0"/>
              <a:t> File</a:t>
            </a:r>
          </a:p>
          <a:p>
            <a:pPr marL="342900" indent="-342900">
              <a:buAutoNum type="arabicPeriod"/>
            </a:pPr>
            <a:r>
              <a:rPr lang="en-US" dirty="0" err="1"/>
              <a:t>Pilih</a:t>
            </a:r>
            <a:r>
              <a:rPr lang="en-US" dirty="0"/>
              <a:t> Print</a:t>
            </a:r>
          </a:p>
          <a:p>
            <a:pPr marL="342900" indent="-342900">
              <a:buAutoNum type="arabicPeriod"/>
            </a:pPr>
            <a:r>
              <a:rPr lang="en-US" dirty="0" err="1"/>
              <a:t>Pilih</a:t>
            </a:r>
            <a:r>
              <a:rPr lang="en-US" dirty="0"/>
              <a:t> Print to PDF</a:t>
            </a:r>
          </a:p>
          <a:p>
            <a:pPr marL="342900" indent="-342900">
              <a:buAutoNum type="arabicPeriod"/>
            </a:pPr>
            <a:r>
              <a:rPr lang="en-US" dirty="0" err="1"/>
              <a:t>Atur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pada Page Setup, </a:t>
            </a:r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yang </a:t>
            </a:r>
            <a:r>
              <a:rPr lang="en-US" dirty="0" err="1"/>
              <a:t>terpotong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Klik</a:t>
            </a:r>
            <a:r>
              <a:rPr lang="en-US" dirty="0"/>
              <a:t> Print dan Save </a:t>
            </a:r>
            <a:r>
              <a:rPr lang="en-US" dirty="0" err="1"/>
              <a:t>nama</a:t>
            </a:r>
            <a:r>
              <a:rPr lang="en-US" dirty="0"/>
              <a:t> file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mencantumkan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di </a:t>
            </a:r>
            <a:r>
              <a:rPr lang="en-US" dirty="0" err="1"/>
              <a:t>revisi</a:t>
            </a:r>
            <a:endParaRPr lang="en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E3E34B-8D0C-4ECF-905D-E7D1445B08EE}"/>
              </a:ext>
            </a:extLst>
          </p:cNvPr>
          <p:cNvSpPr txBox="1"/>
          <p:nvPr/>
        </p:nvSpPr>
        <p:spPr>
          <a:xfrm>
            <a:off x="493486" y="576943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Cara </a:t>
            </a:r>
            <a:r>
              <a:rPr lang="en-US" b="1" dirty="0" err="1"/>
              <a:t>mengubah</a:t>
            </a:r>
            <a:r>
              <a:rPr lang="en-US" b="1" dirty="0"/>
              <a:t> file excel </a:t>
            </a:r>
            <a:r>
              <a:rPr lang="en-US" b="1" dirty="0" err="1"/>
              <a:t>menjadi</a:t>
            </a:r>
            <a:r>
              <a:rPr lang="en-US" b="1" dirty="0"/>
              <a:t> PDF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3277272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865DE-AFEC-427F-9DC1-CF71AE3ED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85" r="14234" b="5335"/>
          <a:stretch/>
        </p:blipFill>
        <p:spPr>
          <a:xfrm>
            <a:off x="635929" y="343048"/>
            <a:ext cx="10910307" cy="611290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B4454C-DF4C-4D16-B8E3-CB2E1EC1BC26}"/>
              </a:ext>
            </a:extLst>
          </p:cNvPr>
          <p:cNvCxnSpPr>
            <a:cxnSpLocks/>
          </p:cNvCxnSpPr>
          <p:nvPr/>
        </p:nvCxnSpPr>
        <p:spPr>
          <a:xfrm flipH="1" flipV="1">
            <a:off x="1478088" y="3429000"/>
            <a:ext cx="498196" cy="3294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64FFA0-B718-4E7A-ABF4-05A28C1D3D78}"/>
              </a:ext>
            </a:extLst>
          </p:cNvPr>
          <p:cNvCxnSpPr>
            <a:cxnSpLocks/>
          </p:cNvCxnSpPr>
          <p:nvPr/>
        </p:nvCxnSpPr>
        <p:spPr>
          <a:xfrm flipH="1" flipV="1">
            <a:off x="4535921" y="2209800"/>
            <a:ext cx="498196" cy="3294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6B6152-0C4B-4A83-8730-E71C16BF6A2B}"/>
              </a:ext>
            </a:extLst>
          </p:cNvPr>
          <p:cNvCxnSpPr>
            <a:cxnSpLocks/>
          </p:cNvCxnSpPr>
          <p:nvPr/>
        </p:nvCxnSpPr>
        <p:spPr>
          <a:xfrm flipH="1">
            <a:off x="5034117" y="5545394"/>
            <a:ext cx="673509" cy="7753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BF5144B-512A-4016-B332-21258DC6A203}"/>
              </a:ext>
            </a:extLst>
          </p:cNvPr>
          <p:cNvSpPr txBox="1"/>
          <p:nvPr/>
        </p:nvSpPr>
        <p:spPr>
          <a:xfrm>
            <a:off x="1873045" y="3758464"/>
            <a:ext cx="498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  <a:endParaRPr lang="en-ID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025E85-A5A7-40C9-87BA-E299E99A437A}"/>
              </a:ext>
            </a:extLst>
          </p:cNvPr>
          <p:cNvSpPr txBox="1"/>
          <p:nvPr/>
        </p:nvSpPr>
        <p:spPr>
          <a:xfrm>
            <a:off x="5121773" y="2374532"/>
            <a:ext cx="498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ID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575396-4BBC-42EF-9597-E954E3C047FA}"/>
              </a:ext>
            </a:extLst>
          </p:cNvPr>
          <p:cNvSpPr txBox="1"/>
          <p:nvPr/>
        </p:nvSpPr>
        <p:spPr>
          <a:xfrm>
            <a:off x="5664214" y="5083729"/>
            <a:ext cx="498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  <a:endParaRPr lang="en-ID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45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503390-7B56-481E-8444-8D5BDECF932E}"/>
              </a:ext>
            </a:extLst>
          </p:cNvPr>
          <p:cNvSpPr txBox="1"/>
          <p:nvPr/>
        </p:nvSpPr>
        <p:spPr>
          <a:xfrm>
            <a:off x="478970" y="337939"/>
            <a:ext cx="219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Cara </a:t>
            </a:r>
            <a:r>
              <a:rPr lang="en-US" b="1" dirty="0" err="1"/>
              <a:t>mengubah</a:t>
            </a:r>
            <a:r>
              <a:rPr lang="en-US" b="1" dirty="0"/>
              <a:t> folder </a:t>
            </a:r>
            <a:r>
              <a:rPr lang="en-US" b="1" dirty="0" err="1"/>
              <a:t>menjadi</a:t>
            </a:r>
            <a:r>
              <a:rPr lang="en-US" b="1" dirty="0"/>
              <a:t> ZIP pada OS Windows</a:t>
            </a:r>
            <a:endParaRPr lang="en-ID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A964D-AA1F-4E7F-A578-FBA1B6202064}"/>
              </a:ext>
            </a:extLst>
          </p:cNvPr>
          <p:cNvSpPr txBox="1"/>
          <p:nvPr/>
        </p:nvSpPr>
        <p:spPr>
          <a:xfrm>
            <a:off x="478971" y="1386560"/>
            <a:ext cx="2191657" cy="45243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pada folder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zip</a:t>
            </a:r>
          </a:p>
          <a:p>
            <a:pPr marL="342900" indent="-342900">
              <a:buAutoNum type="arabicPeriod"/>
            </a:pP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: </a:t>
            </a:r>
            <a:r>
              <a:rPr lang="en-US" dirty="0" err="1"/>
              <a:t>Klik</a:t>
            </a:r>
            <a:r>
              <a:rPr lang="en-US" dirty="0"/>
              <a:t> Send to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Klik</a:t>
            </a:r>
            <a:r>
              <a:rPr lang="en-US" dirty="0">
                <a:sym typeface="Wingdings" panose="05000000000000000000" pitchFamily="2" charset="2"/>
              </a:rPr>
              <a:t> Compressed (zipped) folder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7-Zip, </a:t>
            </a:r>
            <a:r>
              <a:rPr lang="en-US" dirty="0" err="1"/>
              <a:t>dapat</a:t>
            </a:r>
            <a:r>
              <a:rPr lang="en-US" dirty="0"/>
              <a:t> : </a:t>
            </a:r>
            <a:r>
              <a:rPr lang="en-US" dirty="0" err="1"/>
              <a:t>Klik</a:t>
            </a:r>
            <a:r>
              <a:rPr lang="en-US" dirty="0"/>
              <a:t> 7-Zip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Klik</a:t>
            </a:r>
            <a:r>
              <a:rPr lang="en-US" dirty="0"/>
              <a:t> Add to “namafolder”.zip</a:t>
            </a:r>
            <a:endParaRPr lang="en-ID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055F21-7624-4597-B2A2-2D62DC45F4A3}"/>
              </a:ext>
            </a:extLst>
          </p:cNvPr>
          <p:cNvCxnSpPr>
            <a:cxnSpLocks/>
          </p:cNvCxnSpPr>
          <p:nvPr/>
        </p:nvCxnSpPr>
        <p:spPr>
          <a:xfrm flipH="1" flipV="1">
            <a:off x="10130971" y="2975429"/>
            <a:ext cx="492221" cy="442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00FA826-6C26-4286-9ECE-3BF8F6E9B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10" t="21997" r="10476" b="3469"/>
          <a:stretch/>
        </p:blipFill>
        <p:spPr>
          <a:xfrm>
            <a:off x="2786742" y="740229"/>
            <a:ext cx="8926287" cy="510902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C22BC2-E183-4019-93B9-7A311AE7FF52}"/>
              </a:ext>
            </a:extLst>
          </p:cNvPr>
          <p:cNvCxnSpPr>
            <a:cxnSpLocks/>
          </p:cNvCxnSpPr>
          <p:nvPr/>
        </p:nvCxnSpPr>
        <p:spPr>
          <a:xfrm flipH="1" flipV="1">
            <a:off x="11016344" y="4180114"/>
            <a:ext cx="595085" cy="4499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36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849F69E-74EB-4B0D-B1C9-DA8DAA7C9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78" y="304155"/>
            <a:ext cx="7219950" cy="639196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F287B48-C330-48EC-82B9-D348D1E7C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50" y="185092"/>
            <a:ext cx="11708259" cy="66300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E0021F-1C0F-4C63-B690-7D3C4AD6E8D2}"/>
              </a:ext>
            </a:extLst>
          </p:cNvPr>
          <p:cNvSpPr/>
          <p:nvPr/>
        </p:nvSpPr>
        <p:spPr>
          <a:xfrm>
            <a:off x="3842531" y="4610100"/>
            <a:ext cx="476250" cy="381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B3758C-E3EF-45B2-8889-189CC125A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91" y="1162444"/>
            <a:ext cx="11952361" cy="4570380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5E8AE012-30AF-4E0B-9979-B9107102CA11}"/>
              </a:ext>
            </a:extLst>
          </p:cNvPr>
          <p:cNvSpPr/>
          <p:nvPr/>
        </p:nvSpPr>
        <p:spPr>
          <a:xfrm>
            <a:off x="8728471" y="3775587"/>
            <a:ext cx="533516" cy="582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F5547C-C59B-4C68-B8E4-86971333E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7832" y="-54082"/>
            <a:ext cx="12411452" cy="5957497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D3583D-2FDD-4F0B-A55A-8FC0309582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" y="11462"/>
            <a:ext cx="11952361" cy="6435166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5989BD74-E55B-412E-B446-5862CAE95E6E}"/>
              </a:ext>
            </a:extLst>
          </p:cNvPr>
          <p:cNvSpPr/>
          <p:nvPr/>
        </p:nvSpPr>
        <p:spPr>
          <a:xfrm>
            <a:off x="1692530" y="4800600"/>
            <a:ext cx="476250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39B4D4-6236-4B3F-8C32-E0353B717A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66"/>
            <a:ext cx="11973511" cy="6391960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3AFF3BA3-A5F8-4FFC-BF2A-751742844B96}"/>
              </a:ext>
            </a:extLst>
          </p:cNvPr>
          <p:cNvSpPr/>
          <p:nvPr/>
        </p:nvSpPr>
        <p:spPr>
          <a:xfrm>
            <a:off x="2985281" y="5565610"/>
            <a:ext cx="857250" cy="4762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420B40-CDD4-45E5-84D7-F04D51422F21}"/>
              </a:ext>
            </a:extLst>
          </p:cNvPr>
          <p:cNvSpPr/>
          <p:nvPr/>
        </p:nvSpPr>
        <p:spPr>
          <a:xfrm>
            <a:off x="-103768" y="-20113"/>
            <a:ext cx="11973511" cy="68199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A537AE-2095-499F-AD55-51F270D902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442" y="816140"/>
            <a:ext cx="5905500" cy="5524500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9C2FC324-239B-426F-B379-FD523C7A9506}"/>
              </a:ext>
            </a:extLst>
          </p:cNvPr>
          <p:cNvSpPr/>
          <p:nvPr/>
        </p:nvSpPr>
        <p:spPr>
          <a:xfrm>
            <a:off x="6720266" y="5946881"/>
            <a:ext cx="704850" cy="391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679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7" grpId="0" animBg="1"/>
      <p:bldP spid="10" grpId="0" animBg="1"/>
      <p:bldP spid="15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96BE9A-4FF0-40CD-9AAD-A1E7CC228338}"/>
              </a:ext>
            </a:extLst>
          </p:cNvPr>
          <p:cNvSpPr txBox="1"/>
          <p:nvPr/>
        </p:nvSpPr>
        <p:spPr>
          <a:xfrm>
            <a:off x="3632210" y="-15046"/>
            <a:ext cx="486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dirty="0">
                <a:solidFill>
                  <a:srgbClr val="FF0000"/>
                </a:solidFill>
                <a:highlight>
                  <a:srgbClr val="00FF00"/>
                </a:highlight>
              </a:rPr>
              <a:t>Update </a:t>
            </a:r>
            <a:r>
              <a:rPr lang="en-ID" sz="3600" dirty="0" err="1">
                <a:solidFill>
                  <a:srgbClr val="FF0000"/>
                </a:solidFill>
                <a:highlight>
                  <a:srgbClr val="00FF00"/>
                </a:highlight>
              </a:rPr>
              <a:t>Dokumen</a:t>
            </a:r>
            <a:r>
              <a:rPr lang="en-ID" sz="3600" dirty="0">
                <a:solidFill>
                  <a:srgbClr val="FF0000"/>
                </a:solidFill>
                <a:highlight>
                  <a:srgbClr val="00FF00"/>
                </a:highlight>
              </a:rPr>
              <a:t> </a:t>
            </a:r>
            <a:r>
              <a:rPr lang="en-ID" sz="3600" dirty="0" err="1">
                <a:solidFill>
                  <a:srgbClr val="FF0000"/>
                </a:solidFill>
                <a:highlight>
                  <a:srgbClr val="00FF00"/>
                </a:highlight>
              </a:rPr>
              <a:t>Visitasi</a:t>
            </a:r>
            <a:endParaRPr lang="en-ID" sz="3600" dirty="0">
              <a:solidFill>
                <a:srgbClr val="FF0000"/>
              </a:solidFill>
              <a:highlight>
                <a:srgbClr val="00FF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A9783-9C0B-4C54-98A5-BE2AA6BB0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58" y="687555"/>
            <a:ext cx="11087088" cy="5248024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5C762EB0-CC73-4442-9970-E3BB1BFF6237}"/>
              </a:ext>
            </a:extLst>
          </p:cNvPr>
          <p:cNvSpPr/>
          <p:nvPr/>
        </p:nvSpPr>
        <p:spPr>
          <a:xfrm>
            <a:off x="2454442" y="3194979"/>
            <a:ext cx="721894" cy="3935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8E656B-9994-4DEE-8E6F-7647C4982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31285"/>
            <a:ext cx="11674642" cy="6074315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1B300180-FBB5-480F-A585-688B1B5282E4}"/>
              </a:ext>
            </a:extLst>
          </p:cNvPr>
          <p:cNvSpPr/>
          <p:nvPr/>
        </p:nvSpPr>
        <p:spPr>
          <a:xfrm>
            <a:off x="1299411" y="6407067"/>
            <a:ext cx="385010" cy="3128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DE1120-C569-49D3-8D6B-4E777AC18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16997"/>
            <a:ext cx="11963400" cy="6081686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5ABB74C2-28BC-42AB-92E4-868A7C0F5A94}"/>
              </a:ext>
            </a:extLst>
          </p:cNvPr>
          <p:cNvSpPr/>
          <p:nvPr/>
        </p:nvSpPr>
        <p:spPr>
          <a:xfrm>
            <a:off x="8582526" y="6144126"/>
            <a:ext cx="721895" cy="312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996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96BE9A-4FF0-40CD-9AAD-A1E7CC228338}"/>
              </a:ext>
            </a:extLst>
          </p:cNvPr>
          <p:cNvSpPr txBox="1"/>
          <p:nvPr/>
        </p:nvSpPr>
        <p:spPr>
          <a:xfrm>
            <a:off x="2078182" y="-15046"/>
            <a:ext cx="803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highlight>
                  <a:srgbClr val="00FF00"/>
                </a:highlight>
              </a:rPr>
              <a:t>Isi Form </a:t>
            </a:r>
            <a:r>
              <a:rPr lang="en-GB" sz="3600" dirty="0" err="1">
                <a:solidFill>
                  <a:srgbClr val="FF0000"/>
                </a:solidFill>
                <a:highlight>
                  <a:srgbClr val="00FF00"/>
                </a:highlight>
              </a:rPr>
              <a:t>Evaluasi</a:t>
            </a:r>
            <a:r>
              <a:rPr lang="en-GB" sz="3600" dirty="0">
                <a:solidFill>
                  <a:srgbClr val="FF0000"/>
                </a:solidFill>
                <a:highlight>
                  <a:srgbClr val="00FF00"/>
                </a:highlight>
              </a:rPr>
              <a:t> </a:t>
            </a:r>
            <a:r>
              <a:rPr lang="en-GB" sz="3600" dirty="0" err="1">
                <a:solidFill>
                  <a:srgbClr val="FF0000"/>
                </a:solidFill>
                <a:highlight>
                  <a:srgbClr val="00FF00"/>
                </a:highlight>
              </a:rPr>
              <a:t>Magang</a:t>
            </a:r>
            <a:r>
              <a:rPr lang="en-GB" sz="3600" dirty="0">
                <a:solidFill>
                  <a:srgbClr val="FF0000"/>
                </a:solidFill>
                <a:highlight>
                  <a:srgbClr val="00FF00"/>
                </a:highlight>
              </a:rPr>
              <a:t> </a:t>
            </a:r>
            <a:r>
              <a:rPr lang="en-GB" sz="3600" dirty="0" err="1">
                <a:solidFill>
                  <a:srgbClr val="FF0000"/>
                </a:solidFill>
                <a:highlight>
                  <a:srgbClr val="00FF00"/>
                </a:highlight>
              </a:rPr>
              <a:t>Assesor</a:t>
            </a:r>
            <a:endParaRPr lang="en-ID" sz="3600" dirty="0">
              <a:solidFill>
                <a:srgbClr val="FF0000"/>
              </a:solidFill>
              <a:highlight>
                <a:srgbClr val="00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397CFB-5D86-C51B-DEDA-90EAB7E3F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838" y="1447523"/>
            <a:ext cx="5906324" cy="396295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5415683B-387E-9FBC-4E8F-A01F9A64353C}"/>
              </a:ext>
            </a:extLst>
          </p:cNvPr>
          <p:cNvSpPr/>
          <p:nvPr/>
        </p:nvSpPr>
        <p:spPr>
          <a:xfrm>
            <a:off x="4599709" y="4350327"/>
            <a:ext cx="955964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5" name="Picture 1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45D2D03-D1EB-ADCD-7CE4-9D9478467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525" y="921662"/>
            <a:ext cx="8354950" cy="53566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D96B05-17CB-2486-EA3A-5D334272E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525" y="921662"/>
            <a:ext cx="8354950" cy="5356601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4CA4BB0B-00F8-B16C-96D6-92BA547FED42}"/>
              </a:ext>
            </a:extLst>
          </p:cNvPr>
          <p:cNvSpPr/>
          <p:nvPr/>
        </p:nvSpPr>
        <p:spPr>
          <a:xfrm>
            <a:off x="4419600" y="48213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BAE06A9-9CF8-9272-F4B9-91D4489D5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8526" y="921662"/>
            <a:ext cx="8354949" cy="54363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D1A1D2-CF2E-5CC5-ADBE-919628CC6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2888" y="604443"/>
            <a:ext cx="9126224" cy="5649113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356CFDE2-2CD3-5F1F-58C7-3B3D53899002}"/>
              </a:ext>
            </a:extLst>
          </p:cNvPr>
          <p:cNvSpPr/>
          <p:nvPr/>
        </p:nvSpPr>
        <p:spPr>
          <a:xfrm>
            <a:off x="4099283" y="51985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241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9" grpId="0" animBg="1"/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DE41B4F-9790-4E74-83D6-156C5F040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8" y="457475"/>
            <a:ext cx="11365284" cy="61218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D33FEA-72F4-4A0F-AEAA-1237C34DF601}"/>
              </a:ext>
            </a:extLst>
          </p:cNvPr>
          <p:cNvSpPr/>
          <p:nvPr/>
        </p:nvSpPr>
        <p:spPr>
          <a:xfrm>
            <a:off x="6838950" y="5477376"/>
            <a:ext cx="342900" cy="3238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5A4994-012C-42DE-B8EC-974C1733D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54" y="448776"/>
            <a:ext cx="11443292" cy="5531644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0CB5E338-8E69-4414-B294-7BE6487D8BC6}"/>
              </a:ext>
            </a:extLst>
          </p:cNvPr>
          <p:cNvSpPr/>
          <p:nvPr/>
        </p:nvSpPr>
        <p:spPr>
          <a:xfrm>
            <a:off x="9330893" y="4387238"/>
            <a:ext cx="514350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3D3981-99EB-4FA3-AB6C-DA3BA4525F8A}"/>
              </a:ext>
            </a:extLst>
          </p:cNvPr>
          <p:cNvSpPr/>
          <p:nvPr/>
        </p:nvSpPr>
        <p:spPr>
          <a:xfrm>
            <a:off x="340933" y="457475"/>
            <a:ext cx="11588142" cy="61483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0C9F0F-904C-4327-A3E6-E522CCD64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06" y="607989"/>
            <a:ext cx="4000500" cy="5762625"/>
          </a:xfrm>
          <a:prstGeom prst="rect">
            <a:avLst/>
          </a:prstGeom>
        </p:spPr>
      </p:pic>
      <p:sp>
        <p:nvSpPr>
          <p:cNvPr id="16" name="Arrow: Left 15">
            <a:extLst>
              <a:ext uri="{FF2B5EF4-FFF2-40B4-BE49-F238E27FC236}">
                <a16:creationId xmlns:a16="http://schemas.microsoft.com/office/drawing/2014/main" id="{941FD97A-6762-4687-B1CE-F031D3B5A9FF}"/>
              </a:ext>
            </a:extLst>
          </p:cNvPr>
          <p:cNvSpPr/>
          <p:nvPr/>
        </p:nvSpPr>
        <p:spPr>
          <a:xfrm>
            <a:off x="7117999" y="4234838"/>
            <a:ext cx="74295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CBD66-1B85-415A-9F5E-47FCB678F5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868" y="797216"/>
            <a:ext cx="4295775" cy="5495925"/>
          </a:xfrm>
          <a:prstGeom prst="rect">
            <a:avLst/>
          </a:prstGeom>
        </p:spPr>
      </p:pic>
      <p:pic>
        <p:nvPicPr>
          <p:cNvPr id="30" name="Picture 2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31F663-C668-42EE-AEA5-FC16C57E9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06" y="663865"/>
            <a:ext cx="4000500" cy="5762625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245D2FD8-5F90-4B77-AC85-0B8046AB6CD6}"/>
              </a:ext>
            </a:extLst>
          </p:cNvPr>
          <p:cNvSpPr/>
          <p:nvPr/>
        </p:nvSpPr>
        <p:spPr>
          <a:xfrm>
            <a:off x="6599051" y="5807667"/>
            <a:ext cx="742950" cy="426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0292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6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3095" y="541118"/>
            <a:ext cx="1263600" cy="119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0461" y="463258"/>
            <a:ext cx="5512191" cy="1104404"/>
          </a:xfrm>
          <a:prstGeom prst="rect">
            <a:avLst/>
          </a:prstGeom>
        </p:spPr>
        <p:txBody>
          <a:bodyPr vert="horz" wrap="square" lIns="0" tIns="423163" rIns="0" bIns="0" rtlCol="0" anchor="ctr">
            <a:spAutoFit/>
          </a:bodyPr>
          <a:lstStyle/>
          <a:p>
            <a:pPr marL="165100">
              <a:lnSpc>
                <a:spcPct val="100000"/>
              </a:lnSpc>
            </a:pPr>
            <a:r>
              <a:rPr sz="4400" spc="-5" dirty="0"/>
              <a:t>Akses SIMAK</a:t>
            </a:r>
            <a:r>
              <a:rPr sz="4400" spc="-65" dirty="0"/>
              <a:t> </a:t>
            </a:r>
            <a:r>
              <a:rPr sz="4400" dirty="0"/>
              <a:t>Online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00160" y="2175589"/>
            <a:ext cx="7034683" cy="2441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Syarat Akses SIMAK</a:t>
            </a:r>
            <a:r>
              <a:rPr sz="2800" spc="-6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Online</a:t>
            </a:r>
            <a:endParaRPr sz="2800" dirty="0">
              <a:latin typeface="Candara"/>
              <a:cs typeface="Candara"/>
            </a:endParaRPr>
          </a:p>
          <a:p>
            <a:pPr marL="588645" lvl="1" indent="-274320">
              <a:spcBef>
                <a:spcPts val="1905"/>
              </a:spcBef>
              <a:buClr>
                <a:srgbClr val="30B6FC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Memiliki Komputer /</a:t>
            </a:r>
            <a:r>
              <a:rPr sz="2800" spc="-5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Laptop</a:t>
            </a:r>
            <a:endParaRPr sz="2800" dirty="0">
              <a:latin typeface="Candara"/>
              <a:cs typeface="Candara"/>
            </a:endParaRPr>
          </a:p>
          <a:p>
            <a:pPr marL="588645" lvl="1" indent="-274320">
              <a:spcBef>
                <a:spcPts val="1845"/>
              </a:spcBef>
              <a:buClr>
                <a:srgbClr val="30B6FC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2800" spc="-20" dirty="0">
                <a:solidFill>
                  <a:srgbClr val="073D86"/>
                </a:solidFill>
                <a:latin typeface="Candara"/>
                <a:cs typeface="Candara"/>
              </a:rPr>
              <a:t>Terhubung </a:t>
            </a:r>
            <a:r>
              <a:rPr sz="2800" spc="-10" dirty="0">
                <a:solidFill>
                  <a:srgbClr val="073D86"/>
                </a:solidFill>
                <a:latin typeface="Candara"/>
                <a:cs typeface="Candara"/>
              </a:rPr>
              <a:t>ke 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jaringan</a:t>
            </a:r>
            <a:r>
              <a:rPr sz="2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internet</a:t>
            </a:r>
            <a:endParaRPr sz="2800" dirty="0">
              <a:latin typeface="Candara"/>
              <a:cs typeface="Candara"/>
            </a:endParaRPr>
          </a:p>
          <a:p>
            <a:pPr marL="588645" lvl="1" indent="-274320">
              <a:spcBef>
                <a:spcPts val="1850"/>
              </a:spcBef>
              <a:buClr>
                <a:srgbClr val="30B6FC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Memiliki akun sebagai asesor</a:t>
            </a:r>
            <a:r>
              <a:rPr sz="2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spc="-10" dirty="0">
                <a:solidFill>
                  <a:srgbClr val="073D86"/>
                </a:solidFill>
                <a:latin typeface="Candara"/>
                <a:cs typeface="Candara"/>
              </a:rPr>
              <a:t>LAM-PTKes</a:t>
            </a:r>
            <a:endParaRPr sz="28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99AA3B5-82BA-092A-1A5B-0012945ED160}"/>
              </a:ext>
            </a:extLst>
          </p:cNvPr>
          <p:cNvSpPr txBox="1"/>
          <p:nvPr/>
        </p:nvSpPr>
        <p:spPr>
          <a:xfrm>
            <a:off x="2078182" y="-15046"/>
            <a:ext cx="803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highlight>
                  <a:srgbClr val="00FF00"/>
                </a:highlight>
              </a:rPr>
              <a:t>Upload </a:t>
            </a:r>
            <a:r>
              <a:rPr lang="en-GB" sz="3600" dirty="0" err="1">
                <a:solidFill>
                  <a:srgbClr val="FF0000"/>
                </a:solidFill>
                <a:highlight>
                  <a:srgbClr val="00FF00"/>
                </a:highlight>
              </a:rPr>
              <a:t>Dokumen</a:t>
            </a:r>
            <a:r>
              <a:rPr lang="en-GB" sz="3600" dirty="0">
                <a:solidFill>
                  <a:srgbClr val="FF0000"/>
                </a:solidFill>
                <a:highlight>
                  <a:srgbClr val="00FF00"/>
                </a:highlight>
              </a:rPr>
              <a:t> </a:t>
            </a:r>
            <a:r>
              <a:rPr lang="en-GB" sz="3600" dirty="0" err="1">
                <a:solidFill>
                  <a:srgbClr val="FF0000"/>
                </a:solidFill>
                <a:highlight>
                  <a:srgbClr val="00FF00"/>
                </a:highlight>
              </a:rPr>
              <a:t>Perjalanan</a:t>
            </a:r>
            <a:r>
              <a:rPr lang="en-GB" sz="3600" dirty="0">
                <a:solidFill>
                  <a:srgbClr val="FF0000"/>
                </a:solidFill>
                <a:highlight>
                  <a:srgbClr val="00FF00"/>
                </a:highlight>
              </a:rPr>
              <a:t> (AL Luring)</a:t>
            </a:r>
            <a:endParaRPr lang="en-ID" sz="3600" dirty="0">
              <a:solidFill>
                <a:srgbClr val="FF0000"/>
              </a:solidFill>
              <a:highlight>
                <a:srgbClr val="00FF00"/>
              </a:highlight>
            </a:endParaRP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8116FEA-1AF0-5075-9477-8A8CCC4FB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03" y="937991"/>
            <a:ext cx="10384393" cy="498201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F560D714-ABDB-F779-6468-47B660043C43}"/>
              </a:ext>
            </a:extLst>
          </p:cNvPr>
          <p:cNvSpPr/>
          <p:nvPr/>
        </p:nvSpPr>
        <p:spPr>
          <a:xfrm>
            <a:off x="5708073" y="5306291"/>
            <a:ext cx="789709" cy="277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E4FE26-D565-6660-2FC7-3F7325AC5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40" y="912175"/>
            <a:ext cx="10425956" cy="5007833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77F4DB6A-DB29-DFD5-D0B1-8205CC5FF9F3}"/>
              </a:ext>
            </a:extLst>
          </p:cNvPr>
          <p:cNvSpPr/>
          <p:nvPr/>
        </p:nvSpPr>
        <p:spPr>
          <a:xfrm rot="16200000">
            <a:off x="4022536" y="4905538"/>
            <a:ext cx="644988" cy="433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10ABCED-C964-D16D-7AAC-111858474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41" y="912174"/>
            <a:ext cx="10425956" cy="546998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5325B52-224E-60E6-DBCE-4EE33DB01E21}"/>
              </a:ext>
            </a:extLst>
          </p:cNvPr>
          <p:cNvGrpSpPr/>
          <p:nvPr/>
        </p:nvGrpSpPr>
        <p:grpSpPr>
          <a:xfrm>
            <a:off x="862240" y="734291"/>
            <a:ext cx="10467519" cy="5749636"/>
            <a:chOff x="862240" y="734291"/>
            <a:chExt cx="10467519" cy="574963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EFEBE16-51EE-1B2A-6A69-F22DAE0C48C1}"/>
                </a:ext>
              </a:extLst>
            </p:cNvPr>
            <p:cNvSpPr/>
            <p:nvPr/>
          </p:nvSpPr>
          <p:spPr>
            <a:xfrm>
              <a:off x="862240" y="734291"/>
              <a:ext cx="10467519" cy="57496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F462412-8EF2-CF26-44FF-A04E26C50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5394" y="734291"/>
              <a:ext cx="6464558" cy="57496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20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C83940-EB0F-E971-72F8-2C9296FBE03D}"/>
              </a:ext>
            </a:extLst>
          </p:cNvPr>
          <p:cNvSpPr txBox="1"/>
          <p:nvPr/>
        </p:nvSpPr>
        <p:spPr>
          <a:xfrm>
            <a:off x="304799" y="303215"/>
            <a:ext cx="11762509" cy="1385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Clr>
                <a:srgbClr val="212529"/>
              </a:buClr>
              <a:buSzPct val="100000"/>
              <a:buFont typeface="+mj-lt"/>
              <a:buAutoNum type="arabicPeriod"/>
            </a:pPr>
            <a:r>
              <a:rPr lang="en-ID" sz="20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File </a:t>
            </a:r>
            <a:r>
              <a:rPr lang="en-ID" sz="2000" b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Tiket</a:t>
            </a:r>
            <a:r>
              <a:rPr lang="en-ID" sz="20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Pulang</a:t>
            </a:r>
            <a:r>
              <a:rPr lang="en-ID" sz="20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Pergi</a:t>
            </a:r>
            <a:r>
              <a:rPr lang="en-ID" sz="20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lang="en-ID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Clr>
                <a:srgbClr val="212529"/>
              </a:buClr>
              <a:buSzPct val="100000"/>
              <a:buFont typeface="+mj-lt"/>
              <a:buAutoNum type="alphaUcPeriod"/>
            </a:pPr>
            <a:r>
              <a:rPr lang="en-ID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Jika </a:t>
            </a:r>
            <a:r>
              <a:rPr lang="en-ID" sz="2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membeli</a:t>
            </a:r>
            <a:r>
              <a:rPr lang="en-ID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tiket</a:t>
            </a:r>
            <a:r>
              <a:rPr lang="en-ID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melelui</a:t>
            </a:r>
            <a:r>
              <a:rPr lang="en-ID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e-commerce(Traveloka, </a:t>
            </a:r>
            <a:r>
              <a:rPr lang="en-ID" sz="2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Tiket.Com</a:t>
            </a:r>
            <a:r>
              <a:rPr lang="en-ID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2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Pegi-Pegi</a:t>
            </a:r>
            <a:r>
              <a:rPr lang="en-ID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Tokopedia, </a:t>
            </a:r>
            <a:r>
              <a:rPr lang="en-ID" sz="2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dll</a:t>
            </a:r>
            <a:r>
              <a:rPr lang="en-ID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ID" sz="2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dokumen</a:t>
            </a:r>
            <a:r>
              <a:rPr lang="en-ID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diupload</a:t>
            </a:r>
            <a:r>
              <a:rPr lang="en-ID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ID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ID" sz="2000" b="1" dirty="0">
                <a:solidFill>
                  <a:srgbClr val="212529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-ticket dan Bukti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Pembelian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(Receipt) yang di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jadikan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ZIP</a:t>
            </a:r>
            <a:r>
              <a:rPr lang="en-ID" sz="2000" dirty="0">
                <a:solidFill>
                  <a:srgbClr val="212529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20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D9DAC-2ACB-4303-F4B3-C23751848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90" y="1721656"/>
            <a:ext cx="10410725" cy="4833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D28762-EB54-7F89-C807-54316973B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92" y="1770899"/>
            <a:ext cx="9638815" cy="4816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923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EF240-39C6-6D19-1C28-F6EE8B18CC71}"/>
              </a:ext>
            </a:extLst>
          </p:cNvPr>
          <p:cNvSpPr txBox="1"/>
          <p:nvPr/>
        </p:nvSpPr>
        <p:spPr>
          <a:xfrm>
            <a:off x="304799" y="303215"/>
            <a:ext cx="11762509" cy="1056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Clr>
                <a:srgbClr val="212529"/>
              </a:buClr>
              <a:buSzPct val="100000"/>
              <a:buFont typeface="+mj-lt"/>
              <a:buAutoNum type="arabicPeriod"/>
            </a:pPr>
            <a:r>
              <a:rPr lang="en-ID" sz="20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File </a:t>
            </a:r>
            <a:r>
              <a:rPr lang="en-ID" sz="2000" b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Tiket</a:t>
            </a:r>
            <a:r>
              <a:rPr lang="en-ID" sz="20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Pulang</a:t>
            </a:r>
            <a:r>
              <a:rPr lang="en-ID" sz="20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Pergi</a:t>
            </a:r>
            <a:r>
              <a:rPr lang="en-ID" sz="20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lang="en-ID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Clr>
                <a:srgbClr val="212529"/>
              </a:buClr>
              <a:buSzPct val="100000"/>
              <a:buFont typeface="+mj-lt"/>
              <a:buAutoNum type="alphaUcPeriod"/>
            </a:pPr>
            <a:r>
              <a:rPr lang="en-ID" sz="20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Jika </a:t>
            </a:r>
            <a:r>
              <a:rPr lang="en-ID" sz="20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membeli</a:t>
            </a:r>
            <a:r>
              <a:rPr lang="en-ID" sz="20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ID" sz="20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travel agent, </a:t>
            </a:r>
            <a:r>
              <a:rPr lang="en-ID" sz="20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dokumen</a:t>
            </a:r>
            <a:r>
              <a:rPr lang="en-ID" sz="20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diupload</a:t>
            </a:r>
            <a:r>
              <a:rPr lang="en-ID" sz="20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ID" sz="2000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Tiket</a:t>
            </a:r>
            <a:r>
              <a:rPr lang="en-ID" sz="2000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Invoice 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yang di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jadikan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ZIP</a:t>
            </a:r>
            <a:r>
              <a:rPr lang="en-ID" sz="2000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20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9A117-0D30-9501-C307-CB1E6940F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6" y="1359594"/>
            <a:ext cx="5901327" cy="4888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872A59-810F-4918-4B15-7BE65024F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912" y="1359594"/>
            <a:ext cx="5156182" cy="4888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208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EF240-39C6-6D19-1C28-F6EE8B18CC71}"/>
              </a:ext>
            </a:extLst>
          </p:cNvPr>
          <p:cNvSpPr txBox="1"/>
          <p:nvPr/>
        </p:nvSpPr>
        <p:spPr>
          <a:xfrm>
            <a:off x="304799" y="303215"/>
            <a:ext cx="11762509" cy="1385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buClr>
                <a:srgbClr val="212529"/>
              </a:buClr>
              <a:buSzPct val="100000"/>
              <a:buFont typeface="+mj-lt"/>
              <a:buAutoNum type="arabicPeriod" startAt="2"/>
            </a:pP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File </a:t>
            </a:r>
            <a:r>
              <a:rPr lang="en-ID" sz="2000" b="1" i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Boarding Pass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</a:p>
          <a:p>
            <a:pPr marL="914400" lvl="1" indent="-457200">
              <a:lnSpc>
                <a:spcPct val="107000"/>
              </a:lnSpc>
              <a:buClr>
                <a:srgbClr val="212529"/>
              </a:buClr>
              <a:buSzPct val="100000"/>
              <a:buFont typeface="+mj-lt"/>
              <a:buAutoNum type="alphaUcPeriod"/>
            </a:pPr>
            <a:r>
              <a:rPr lang="en-ID" sz="2000" b="1" i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Bordingpass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keberangkatan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kepulangan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yang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dicetak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i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counter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saat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cek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maupun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bisa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i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boardingpass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online.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Contoh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ID" sz="2000" b="1" i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Bordingpass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dicetak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i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counter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saat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cek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dan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Bordingpass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Online.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DBE1B5-6D34-2307-2C28-ADB83BEE9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51" y="1789833"/>
            <a:ext cx="5385213" cy="3765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BA57B2-F997-8128-E39C-4FCA70471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82308"/>
            <a:ext cx="5535518" cy="5004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33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EF240-39C6-6D19-1C28-F6EE8B18CC71}"/>
              </a:ext>
            </a:extLst>
          </p:cNvPr>
          <p:cNvSpPr txBox="1"/>
          <p:nvPr/>
        </p:nvSpPr>
        <p:spPr>
          <a:xfrm>
            <a:off x="304799" y="303215"/>
            <a:ext cx="12164292" cy="72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buClr>
                <a:srgbClr val="212529"/>
              </a:buClr>
              <a:buSzPct val="100000"/>
              <a:buFont typeface="+mj-lt"/>
              <a:buAutoNum type="arabicPeriod" startAt="3"/>
            </a:pP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File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Kwitansi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Penginapan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(Jika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bisa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diupload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jika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bisa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dikosongkan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914400" lvl="1" indent="-457200">
              <a:lnSpc>
                <a:spcPct val="107000"/>
              </a:lnSpc>
              <a:buClr>
                <a:srgbClr val="212529"/>
              </a:buClr>
              <a:buSzPct val="100000"/>
              <a:buFont typeface="+mj-lt"/>
              <a:buAutoNum type="alphaUcPeriod"/>
            </a:pP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Contoh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kuitansi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asli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pesan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pihak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hotel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A686CAE-F527-5DD4-FE8E-15B54F331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218" y="1208503"/>
            <a:ext cx="4469417" cy="5119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439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EF240-39C6-6D19-1C28-F6EE8B18CC71}"/>
              </a:ext>
            </a:extLst>
          </p:cNvPr>
          <p:cNvSpPr txBox="1"/>
          <p:nvPr/>
        </p:nvSpPr>
        <p:spPr>
          <a:xfrm>
            <a:off x="304799" y="303215"/>
            <a:ext cx="11437830" cy="1056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buClr>
                <a:srgbClr val="212529"/>
              </a:buClr>
              <a:buSzPct val="100000"/>
              <a:buFont typeface="+mj-lt"/>
              <a:buAutoNum type="arabicPeriod" startAt="3"/>
            </a:pP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File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Kwitansi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Penginapan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(Jika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bisa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diupload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jika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bisa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dikosongkan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ID" sz="2000" b="1" dirty="0">
              <a:solidFill>
                <a:srgbClr val="212529"/>
              </a:solidFill>
              <a:highlight>
                <a:srgbClr val="FF00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07000"/>
              </a:lnSpc>
              <a:buClr>
                <a:srgbClr val="212529"/>
              </a:buClr>
              <a:buSzPct val="100000"/>
              <a:buFont typeface="+mj-lt"/>
              <a:buAutoNum type="alphaUcPeriod" startAt="2"/>
            </a:pP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Contoh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pemesanan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e-commerce(Traveloka,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Tiket.Com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Pegi-Pegi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dll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Dijadikan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file)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EA9ECC-50D3-8F05-FDC8-031F7C5BCA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04"/>
          <a:stretch/>
        </p:blipFill>
        <p:spPr bwMode="auto">
          <a:xfrm>
            <a:off x="594416" y="1359593"/>
            <a:ext cx="5562726" cy="5027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CB19E9-C1D0-6BF5-BE28-ED88A387D6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69"/>
          <a:stretch/>
        </p:blipFill>
        <p:spPr bwMode="auto">
          <a:xfrm>
            <a:off x="6386945" y="1359593"/>
            <a:ext cx="5355684" cy="502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34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EF240-39C6-6D19-1C28-F6EE8B18CC71}"/>
              </a:ext>
            </a:extLst>
          </p:cNvPr>
          <p:cNvSpPr txBox="1"/>
          <p:nvPr/>
        </p:nvSpPr>
        <p:spPr>
          <a:xfrm>
            <a:off x="401781" y="400197"/>
            <a:ext cx="12164292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buClr>
                <a:srgbClr val="212529"/>
              </a:buClr>
              <a:buSzPct val="100000"/>
              <a:buFont typeface="+mj-lt"/>
              <a:buAutoNum type="arabicPeriod" startAt="4"/>
            </a:pP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File Test Covid 19, Jika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bisa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dilampirkan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jika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bisa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dikosongkan</a:t>
            </a:r>
            <a:endParaRPr lang="en-ID" sz="2000" b="1" dirty="0">
              <a:solidFill>
                <a:srgbClr val="212529"/>
              </a:solidFill>
              <a:highlight>
                <a:srgbClr val="FF00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A84A860-CCE4-756E-5083-FA6735098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27" y="988118"/>
            <a:ext cx="7978082" cy="5291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84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EF240-39C6-6D19-1C28-F6EE8B18CC71}"/>
              </a:ext>
            </a:extLst>
          </p:cNvPr>
          <p:cNvSpPr txBox="1"/>
          <p:nvPr/>
        </p:nvSpPr>
        <p:spPr>
          <a:xfrm>
            <a:off x="401781" y="400197"/>
            <a:ext cx="12164292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buClr>
                <a:srgbClr val="212529"/>
              </a:buClr>
              <a:buSzPct val="100000"/>
              <a:buFont typeface="+mj-lt"/>
              <a:buAutoNum type="arabicPeriod" startAt="5"/>
            </a:pPr>
            <a:r>
              <a:rPr lang="it-IT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File Surat Kebeneran Data: File ini bisa didowload pada SIMAK 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DC0BF8C-1050-9D95-5A1D-38994BA81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086" y="797935"/>
            <a:ext cx="8573828" cy="562342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059606B-0970-DF1D-1F84-118A33D77E7E}"/>
              </a:ext>
            </a:extLst>
          </p:cNvPr>
          <p:cNvGrpSpPr/>
          <p:nvPr/>
        </p:nvGrpSpPr>
        <p:grpSpPr>
          <a:xfrm>
            <a:off x="1749670" y="797935"/>
            <a:ext cx="8692659" cy="5659869"/>
            <a:chOff x="1690255" y="797935"/>
            <a:chExt cx="8692659" cy="565986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C6F945-D9D4-20CE-C96B-FF7B26AED269}"/>
                </a:ext>
              </a:extLst>
            </p:cNvPr>
            <p:cNvSpPr/>
            <p:nvPr/>
          </p:nvSpPr>
          <p:spPr>
            <a:xfrm>
              <a:off x="1690255" y="797935"/>
              <a:ext cx="8692659" cy="56598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9" name="Picture 8" descr="Table&#10;&#10;Description automatically generated">
              <a:extLst>
                <a:ext uri="{FF2B5EF4-FFF2-40B4-BE49-F238E27FC236}">
                  <a16:creationId xmlns:a16="http://schemas.microsoft.com/office/drawing/2014/main" id="{B5C6D44C-FA7B-5F0C-4E0D-3CAA2C38A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0245" y="797936"/>
              <a:ext cx="5731510" cy="5659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762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EF240-39C6-6D19-1C28-F6EE8B18CC71}"/>
              </a:ext>
            </a:extLst>
          </p:cNvPr>
          <p:cNvSpPr txBox="1"/>
          <p:nvPr/>
        </p:nvSpPr>
        <p:spPr>
          <a:xfrm>
            <a:off x="401781" y="400197"/>
            <a:ext cx="11388437" cy="1056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buClr>
                <a:srgbClr val="212529"/>
              </a:buClr>
              <a:buSzPct val="100000"/>
              <a:buFont typeface="+mj-lt"/>
              <a:buAutoNum type="arabicPeriod" startAt="6"/>
            </a:pPr>
            <a:r>
              <a:rPr lang="it-IT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Unggah File Surat Pernyataan (Kondisi Khusus): Bukti dan/atau dokumen lainnya yg menerangkan keadaan khusus yg tdk sebagaimana mestinya. Cntoh: adanya bencana/kondisi darurat/lama perjalanan melebih waktu tugas/dll.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10FE7-C49E-04DE-12AE-0A759CD2A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77" y="1884650"/>
            <a:ext cx="10541577" cy="304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6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EF240-39C6-6D19-1C28-F6EE8B18CC71}"/>
              </a:ext>
            </a:extLst>
          </p:cNvPr>
          <p:cNvSpPr txBox="1"/>
          <p:nvPr/>
        </p:nvSpPr>
        <p:spPr>
          <a:xfrm>
            <a:off x="401781" y="400197"/>
            <a:ext cx="11346874" cy="72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buClr>
                <a:srgbClr val="212529"/>
              </a:buClr>
              <a:buSzPct val="100000"/>
              <a:buFont typeface="+mj-lt"/>
              <a:buAutoNum type="arabicPeriod" startAt="7"/>
            </a:pP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Biaya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Tiket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Pulang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Pergi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Total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Biaya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Penginapan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Total </a:t>
            </a:r>
            <a:r>
              <a:rPr lang="en-ID" sz="20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Biaya</a:t>
            </a:r>
            <a:r>
              <a:rPr lang="en-ID" sz="20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test Covid 19: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penginputan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pakai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titik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koma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langsung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nominalnya</a:t>
            </a:r>
            <a:r>
              <a:rPr lang="en-ID" sz="2000" b="1" dirty="0">
                <a:solidFill>
                  <a:srgbClr val="212529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625F1C-7986-9728-FE5F-94ED8AD3B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92" y="1223654"/>
            <a:ext cx="10317015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3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6726" y="277700"/>
            <a:ext cx="6553199" cy="950516"/>
          </a:xfrm>
          <a:prstGeom prst="rect">
            <a:avLst/>
          </a:prstGeom>
        </p:spPr>
        <p:txBody>
          <a:bodyPr vert="horz" wrap="square" lIns="0" tIns="270763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Akses SIMAK</a:t>
            </a:r>
            <a:r>
              <a:rPr sz="4400" spc="-90" dirty="0"/>
              <a:t> </a:t>
            </a:r>
            <a:r>
              <a:rPr sz="4400" dirty="0"/>
              <a:t>Online</a:t>
            </a:r>
          </a:p>
        </p:txBody>
      </p:sp>
      <p:sp>
        <p:nvSpPr>
          <p:cNvPr id="3" name="object 3"/>
          <p:cNvSpPr/>
          <p:nvPr/>
        </p:nvSpPr>
        <p:spPr>
          <a:xfrm>
            <a:off x="454621" y="477012"/>
            <a:ext cx="1263600" cy="119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32171" y="1675812"/>
            <a:ext cx="8359775" cy="3026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Cara Akses SIMAK</a:t>
            </a:r>
            <a:r>
              <a:rPr sz="2800" spc="-7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Online</a:t>
            </a:r>
            <a:endParaRPr sz="2800" dirty="0">
              <a:latin typeface="Candara"/>
              <a:cs typeface="Candara"/>
            </a:endParaRPr>
          </a:p>
          <a:p>
            <a:pPr marL="771525" marR="5080" lvl="1" indent="-457200" algn="just">
              <a:lnSpc>
                <a:spcPct val="150100"/>
              </a:lnSpc>
              <a:spcBef>
                <a:spcPts val="580"/>
              </a:spcBef>
              <a:buClr>
                <a:srgbClr val="30B6FC"/>
              </a:buClr>
              <a:buAutoNum type="arabicPeriod"/>
              <a:tabLst>
                <a:tab pos="772160" algn="l"/>
              </a:tabLst>
            </a:pP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Jalankan aplikasi browser </a:t>
            </a:r>
            <a:r>
              <a:rPr sz="2800" spc="-10" dirty="0">
                <a:solidFill>
                  <a:srgbClr val="073D86"/>
                </a:solidFill>
                <a:latin typeface="Candara"/>
                <a:cs typeface="Candara"/>
              </a:rPr>
              <a:t>internet</a:t>
            </a:r>
            <a:r>
              <a:rPr lang="en-ID" sz="2800" spc="-10" dirty="0">
                <a:solidFill>
                  <a:srgbClr val="073D86"/>
                </a:solidFill>
                <a:latin typeface="Candara"/>
                <a:cs typeface="Candara"/>
              </a:rPr>
              <a:t> yang </a:t>
            </a:r>
            <a:r>
              <a:rPr lang="en-ID" sz="2800" b="1" spc="-10" dirty="0" err="1">
                <a:solidFill>
                  <a:srgbClr val="073D86"/>
                </a:solidFill>
                <a:latin typeface="Candara"/>
                <a:cs typeface="Candara"/>
              </a:rPr>
              <a:t>terbaru</a:t>
            </a:r>
            <a:r>
              <a:rPr lang="en-ID" sz="2800" b="1" spc="-10" dirty="0">
                <a:solidFill>
                  <a:srgbClr val="073D86"/>
                </a:solidFill>
                <a:latin typeface="Candara"/>
                <a:cs typeface="Candara"/>
              </a:rPr>
              <a:t>/</a:t>
            </a:r>
            <a:r>
              <a:rPr lang="en-ID" sz="2800" b="1" i="1" spc="-10" dirty="0">
                <a:solidFill>
                  <a:srgbClr val="073D86"/>
                </a:solidFill>
                <a:latin typeface="Candara"/>
                <a:cs typeface="Candara"/>
              </a:rPr>
              <a:t>update</a:t>
            </a:r>
            <a:r>
              <a:rPr sz="2800" spc="-10" dirty="0">
                <a:solidFill>
                  <a:srgbClr val="073D86"/>
                </a:solidFill>
                <a:latin typeface="Candara"/>
                <a:cs typeface="Candara"/>
              </a:rPr>
              <a:t> seperti 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: Google </a:t>
            </a:r>
            <a:r>
              <a:rPr sz="2800" spc="-10" dirty="0">
                <a:solidFill>
                  <a:srgbClr val="073D86"/>
                </a:solidFill>
                <a:latin typeface="Candara"/>
                <a:cs typeface="Candara"/>
              </a:rPr>
              <a:t>Chrome,  Firefox, </a:t>
            </a:r>
            <a:r>
              <a:rPr lang="en-ID" sz="2800" spc="-10" dirty="0">
                <a:solidFill>
                  <a:srgbClr val="073D86"/>
                </a:solidFill>
                <a:latin typeface="Candara"/>
                <a:cs typeface="Candara"/>
              </a:rPr>
              <a:t>Opera, </a:t>
            </a:r>
            <a:r>
              <a:rPr sz="2800" spc="-5" dirty="0" err="1">
                <a:solidFill>
                  <a:srgbClr val="073D86"/>
                </a:solidFill>
                <a:latin typeface="Candara"/>
                <a:cs typeface="Candara"/>
              </a:rPr>
              <a:t>atau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 Safari. </a:t>
            </a:r>
            <a:r>
              <a:rPr sz="2800" spc="-10" dirty="0">
                <a:solidFill>
                  <a:srgbClr val="073D86"/>
                </a:solidFill>
                <a:latin typeface="Candara"/>
                <a:cs typeface="Candara"/>
              </a:rPr>
              <a:t>Browser 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yang disarankan </a:t>
            </a:r>
            <a:r>
              <a:rPr sz="2800" spc="-10" dirty="0">
                <a:solidFill>
                  <a:srgbClr val="073D86"/>
                </a:solidFill>
                <a:latin typeface="Candara"/>
                <a:cs typeface="Candara"/>
              </a:rPr>
              <a:t>adalah 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Google  Chrome.</a:t>
            </a:r>
            <a:endParaRPr sz="2800" dirty="0">
              <a:latin typeface="Candara"/>
              <a:cs typeface="Candar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7284" y="4646675"/>
            <a:ext cx="1482852" cy="1482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47165" y="4536948"/>
            <a:ext cx="1626107" cy="1624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56669" y="4536948"/>
            <a:ext cx="1624583" cy="1626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C68595A0-065E-4439-ABD4-A6A2B12124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08782F42-1E22-4B18-AD5F-D9A6E31024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DE147B-5A6F-432F-A979-35B24961CC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74" y="4536948"/>
            <a:ext cx="1626108" cy="1632204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96BE9A-4FF0-40CD-9AAD-A1E7CC228338}"/>
              </a:ext>
            </a:extLst>
          </p:cNvPr>
          <p:cNvSpPr txBox="1"/>
          <p:nvPr/>
        </p:nvSpPr>
        <p:spPr>
          <a:xfrm>
            <a:off x="2923309" y="-15046"/>
            <a:ext cx="627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dirty="0" err="1">
                <a:solidFill>
                  <a:srgbClr val="FF0000"/>
                </a:solidFill>
                <a:highlight>
                  <a:srgbClr val="00FF00"/>
                </a:highlight>
              </a:rPr>
              <a:t>Revisi</a:t>
            </a:r>
            <a:r>
              <a:rPr lang="en-ID" sz="3600" dirty="0">
                <a:solidFill>
                  <a:srgbClr val="FF0000"/>
                </a:solidFill>
                <a:highlight>
                  <a:srgbClr val="00FF00"/>
                </a:highlight>
              </a:rPr>
              <a:t> </a:t>
            </a:r>
            <a:r>
              <a:rPr lang="en-ID" sz="3600" dirty="0" err="1">
                <a:solidFill>
                  <a:srgbClr val="FF0000"/>
                </a:solidFill>
                <a:highlight>
                  <a:srgbClr val="00FF00"/>
                </a:highlight>
              </a:rPr>
              <a:t>Dokumen</a:t>
            </a:r>
            <a:r>
              <a:rPr lang="en-ID" sz="3600" dirty="0">
                <a:solidFill>
                  <a:srgbClr val="FF0000"/>
                </a:solidFill>
                <a:highlight>
                  <a:srgbClr val="00FF00"/>
                </a:highlight>
              </a:rPr>
              <a:t> </a:t>
            </a:r>
            <a:r>
              <a:rPr lang="en-ID" sz="3600" dirty="0" err="1">
                <a:solidFill>
                  <a:srgbClr val="FF0000"/>
                </a:solidFill>
                <a:highlight>
                  <a:srgbClr val="00FF00"/>
                </a:highlight>
              </a:rPr>
              <a:t>Perjalanan</a:t>
            </a:r>
            <a:endParaRPr lang="en-ID" sz="3600" dirty="0">
              <a:solidFill>
                <a:srgbClr val="FF0000"/>
              </a:solidFill>
              <a:highlight>
                <a:srgbClr val="00FF00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4BF79F-92FF-4849-D489-1BFAAC535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57510"/>
          <a:stretch/>
        </p:blipFill>
        <p:spPr>
          <a:xfrm>
            <a:off x="401777" y="631286"/>
            <a:ext cx="5452868" cy="58015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4A2BF5-A7A4-F3CD-1792-DB4EC25DB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006" b="20082"/>
          <a:stretch/>
        </p:blipFill>
        <p:spPr>
          <a:xfrm>
            <a:off x="6096000" y="631285"/>
            <a:ext cx="5452868" cy="580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2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00B8-784A-4DFC-95E5-A8107A378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/>
              <a:t>Penugasan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 err="1"/>
              <a:t>Monev</a:t>
            </a:r>
            <a:r>
              <a:rPr lang="en-ID" dirty="0"/>
              <a:t> </a:t>
            </a:r>
            <a:r>
              <a:rPr lang="en-ID" dirty="0" err="1"/>
              <a:t>Akreditasi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17BF97-F6CE-4136-99E2-3A46B04308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45558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9FD91F-A40B-4C4A-82E9-91328E6D817F}"/>
              </a:ext>
            </a:extLst>
          </p:cNvPr>
          <p:cNvSpPr txBox="1"/>
          <p:nvPr/>
        </p:nvSpPr>
        <p:spPr>
          <a:xfrm>
            <a:off x="3966667" y="2413337"/>
            <a:ext cx="50552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6000" dirty="0" err="1">
                <a:solidFill>
                  <a:srgbClr val="0070C0"/>
                </a:solidFill>
                <a:latin typeface="Arial Rounded MT Bold" panose="020F0704030504030204" pitchFamily="34" charset="0"/>
                <a:cs typeface="Arabic Typesetting" panose="03020402040406030203" pitchFamily="66" charset="-78"/>
              </a:rPr>
              <a:t>Terima</a:t>
            </a:r>
            <a:r>
              <a:rPr lang="en-ID" sz="6000" dirty="0">
                <a:solidFill>
                  <a:srgbClr val="0070C0"/>
                </a:solidFill>
                <a:latin typeface="Arial Rounded MT Bold" panose="020F0704030504030204" pitchFamily="34" charset="0"/>
                <a:cs typeface="Arabic Typesetting" panose="03020402040406030203" pitchFamily="66" charset="-78"/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220376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CD17D-C59A-4056-ACEB-C8891584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946" y="4588042"/>
            <a:ext cx="3826043" cy="1716505"/>
          </a:xfrm>
        </p:spPr>
        <p:txBody>
          <a:bodyPr>
            <a:normAutofit/>
          </a:bodyPr>
          <a:lstStyle/>
          <a:p>
            <a:pPr algn="ctr"/>
            <a:r>
              <a:rPr lang="en-ID" dirty="0">
                <a:highlight>
                  <a:srgbClr val="FFFF00"/>
                </a:highlight>
                <a:latin typeface="Arial Rounded MT Bold" panose="020F0704030504030204" pitchFamily="34" charset="0"/>
              </a:rPr>
              <a:t>Alur </a:t>
            </a:r>
            <a:r>
              <a:rPr lang="en-ID" dirty="0" err="1">
                <a:highlight>
                  <a:srgbClr val="FFFF00"/>
                </a:highlight>
                <a:latin typeface="Arial Rounded MT Bold" panose="020F0704030504030204" pitchFamily="34" charset="0"/>
              </a:rPr>
              <a:t>Assesor</a:t>
            </a:r>
            <a:r>
              <a:rPr lang="en-ID" dirty="0">
                <a:highlight>
                  <a:srgbClr val="FFFF00"/>
                </a:highlight>
                <a:latin typeface="Arial Rounded MT Bold" panose="020F0704030504030204" pitchFamily="34" charset="0"/>
              </a:rPr>
              <a:t> </a:t>
            </a:r>
            <a:endParaRPr lang="id-ID" dirty="0">
              <a:highlight>
                <a:srgbClr val="FFFF00"/>
              </a:highligh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328205-2CE9-424F-AF63-2944FDB53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40939"/>
              </p:ext>
            </p:extLst>
          </p:nvPr>
        </p:nvGraphicFramePr>
        <p:xfrm>
          <a:off x="545430" y="641677"/>
          <a:ext cx="11486147" cy="5767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object 3">
            <a:extLst>
              <a:ext uri="{FF2B5EF4-FFF2-40B4-BE49-F238E27FC236}">
                <a16:creationId xmlns:a16="http://schemas.microsoft.com/office/drawing/2014/main" id="{AE17842A-DFBE-4370-927F-E6C934F4CA23}"/>
              </a:ext>
            </a:extLst>
          </p:cNvPr>
          <p:cNvSpPr/>
          <p:nvPr/>
        </p:nvSpPr>
        <p:spPr>
          <a:xfrm>
            <a:off x="385011" y="433131"/>
            <a:ext cx="1261637" cy="11970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2205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4402" y="434809"/>
            <a:ext cx="8899323" cy="950516"/>
          </a:xfrm>
          <a:prstGeom prst="rect">
            <a:avLst/>
          </a:prstGeom>
        </p:spPr>
        <p:txBody>
          <a:bodyPr vert="horz" wrap="square" lIns="0" tIns="270763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 err="1">
                <a:solidFill>
                  <a:schemeClr val="tx1"/>
                </a:solidFill>
              </a:rPr>
              <a:t>Akses</a:t>
            </a:r>
            <a:r>
              <a:rPr sz="4400" spc="-5" dirty="0">
                <a:solidFill>
                  <a:schemeClr val="tx1"/>
                </a:solidFill>
              </a:rPr>
              <a:t> SIMAK </a:t>
            </a:r>
            <a:r>
              <a:rPr lang="en-ID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D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Tugas</a:t>
            </a:r>
            <a:r>
              <a:rPr lang="en-ID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LAM-</a:t>
            </a:r>
            <a:r>
              <a:rPr lang="en-ID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PTKes</a:t>
            </a:r>
            <a:r>
              <a:rPr lang="en-ID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486" y="434809"/>
            <a:ext cx="1270800" cy="127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26486" y="2759009"/>
            <a:ext cx="11382337" cy="133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3500" spc="-5" dirty="0" err="1">
                <a:solidFill>
                  <a:srgbClr val="073D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Akses</a:t>
            </a:r>
            <a:r>
              <a:rPr sz="3500" spc="-5" dirty="0">
                <a:solidFill>
                  <a:srgbClr val="073D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SIMAK </a:t>
            </a:r>
            <a:r>
              <a:rPr lang="en-US" sz="3500" spc="-5" dirty="0">
                <a:solidFill>
                  <a:srgbClr val="073D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id-ID" sz="3500" spc="-5" dirty="0">
                <a:solidFill>
                  <a:srgbClr val="073D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engan </a:t>
            </a:r>
            <a:r>
              <a:rPr lang="en-ID" sz="3500" spc="-5" dirty="0" err="1">
                <a:solidFill>
                  <a:srgbClr val="073D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url</a:t>
            </a:r>
            <a:r>
              <a:rPr lang="en-ID" sz="3500" spc="-5" dirty="0">
                <a:solidFill>
                  <a:srgbClr val="073D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ID" sz="3500" spc="-5" dirty="0">
                <a:solidFill>
                  <a:srgbClr val="073D8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https://akreditasi.lamptkes.org</a:t>
            </a:r>
            <a:endParaRPr lang="en-ID" sz="3500" spc="-5" dirty="0">
              <a:solidFill>
                <a:srgbClr val="073D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1525" marR="5080" indent="-457200" algn="just">
              <a:lnSpc>
                <a:spcPct val="150000"/>
              </a:lnSpc>
              <a:spcBef>
                <a:spcPts val="580"/>
              </a:spcBef>
            </a:pPr>
            <a:endParaRPr lang="id-ID" sz="3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00B8-784A-4DFC-95E5-A8107A378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/>
              <a:t>Dashboard </a:t>
            </a:r>
            <a:r>
              <a:rPr lang="en-ID" dirty="0" err="1"/>
              <a:t>Assesor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17BF97-F6CE-4136-99E2-3A46B04308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553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ID"/>
          </a:p>
        </p:txBody>
      </p:sp>
      <p:pic>
        <p:nvPicPr>
          <p:cNvPr id="21" name="Gambar 1" descr="A screenshot of a computer&#10;&#10;Description automatically generated">
            <a:extLst>
              <a:ext uri="{FF2B5EF4-FFF2-40B4-BE49-F238E27FC236}">
                <a16:creationId xmlns:a16="http://schemas.microsoft.com/office/drawing/2014/main" id="{DC39C4BC-A9B8-4190-AA9F-A7A84F1C6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9" y="509312"/>
            <a:ext cx="7288246" cy="5895689"/>
          </a:xfrm>
          <a:prstGeom prst="rect">
            <a:avLst/>
          </a:prstGeom>
        </p:spPr>
      </p:pic>
      <p:sp>
        <p:nvSpPr>
          <p:cNvPr id="7" name="Kotak hitam">
            <a:extLst>
              <a:ext uri="{FF2B5EF4-FFF2-40B4-BE49-F238E27FC236}">
                <a16:creationId xmlns:a16="http://schemas.microsoft.com/office/drawing/2014/main" id="{93EE9D68-621E-4C22-B4A5-BBC91393EA8C}"/>
              </a:ext>
            </a:extLst>
          </p:cNvPr>
          <p:cNvSpPr/>
          <p:nvPr/>
        </p:nvSpPr>
        <p:spPr>
          <a:xfrm>
            <a:off x="667798" y="497461"/>
            <a:ext cx="7729008" cy="5551752"/>
          </a:xfrm>
          <a:prstGeom prst="rect">
            <a:avLst/>
          </a:prstGeom>
          <a:solidFill>
            <a:srgbClr val="000000">
              <a:alpha val="8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686B8-DDD9-4FB9-833E-73A3770A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063331"/>
          </a:xfrm>
        </p:spPr>
        <p:txBody>
          <a:bodyPr anchor="b">
            <a:normAutofit/>
          </a:bodyPr>
          <a:lstStyle/>
          <a:p>
            <a:pPr algn="ctr"/>
            <a:r>
              <a:rPr lang="en-ID" sz="3200" dirty="0"/>
              <a:t>Dashboard </a:t>
            </a:r>
            <a:r>
              <a:rPr lang="en-ID" sz="3200" dirty="0" err="1"/>
              <a:t>Assesor</a:t>
            </a:r>
            <a:endParaRPr lang="en-ID" sz="3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695324-70AF-4517-9C7F-F73E190CB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2149813"/>
            <a:ext cx="2312479" cy="385419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Menu Kiri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Kotak putih">
            <a:extLst>
              <a:ext uri="{FF2B5EF4-FFF2-40B4-BE49-F238E27FC236}">
                <a16:creationId xmlns:a16="http://schemas.microsoft.com/office/drawing/2014/main" id="{FB672F16-2D0A-4700-9E5D-5214083AC018}"/>
              </a:ext>
            </a:extLst>
          </p:cNvPr>
          <p:cNvSpPr/>
          <p:nvPr/>
        </p:nvSpPr>
        <p:spPr>
          <a:xfrm>
            <a:off x="616864" y="533415"/>
            <a:ext cx="1395071" cy="2627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5" name="Menu kiri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5B11BD-FF6F-4771-AC6D-3D862E66A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6" y="497461"/>
            <a:ext cx="1395071" cy="2627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0D71F3-CA99-4F6A-BFA9-6689267B9E5A}"/>
              </a:ext>
            </a:extLst>
          </p:cNvPr>
          <p:cNvSpPr txBox="1"/>
          <p:nvPr/>
        </p:nvSpPr>
        <p:spPr>
          <a:xfrm>
            <a:off x="2679631" y="425554"/>
            <a:ext cx="1949519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D" sz="2400" dirty="0">
                <a:solidFill>
                  <a:srgbClr val="00B0F0"/>
                </a:solidFill>
              </a:rPr>
              <a:t>Menu </a:t>
            </a:r>
            <a:r>
              <a:rPr lang="en-ID" sz="2400" dirty="0" err="1">
                <a:solidFill>
                  <a:srgbClr val="00B0F0"/>
                </a:solidFill>
              </a:rPr>
              <a:t>Assesor</a:t>
            </a:r>
            <a:endParaRPr lang="en-ID" sz="2400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rgbClr val="00B0F0"/>
                </a:solidFill>
              </a:rPr>
              <a:t>Assesmen</a:t>
            </a:r>
            <a:r>
              <a:rPr lang="en-ID" sz="2400" dirty="0">
                <a:solidFill>
                  <a:srgbClr val="00B0F0"/>
                </a:solidFill>
              </a:rPr>
              <a:t> </a:t>
            </a:r>
            <a:r>
              <a:rPr lang="en-ID" sz="2400" dirty="0" err="1">
                <a:solidFill>
                  <a:srgbClr val="00B0F0"/>
                </a:solidFill>
              </a:rPr>
              <a:t>Kecukupan</a:t>
            </a:r>
            <a:r>
              <a:rPr lang="en-ID" sz="2400" dirty="0">
                <a:solidFill>
                  <a:srgbClr val="00B0F0"/>
                </a:solidFill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rgbClr val="00B0F0"/>
                </a:solidFill>
              </a:rPr>
              <a:t>Assesmen</a:t>
            </a:r>
            <a:r>
              <a:rPr lang="en-ID" sz="2400" dirty="0">
                <a:solidFill>
                  <a:srgbClr val="00B0F0"/>
                </a:solidFill>
              </a:rPr>
              <a:t> </a:t>
            </a:r>
            <a:r>
              <a:rPr lang="en-ID" sz="2400" dirty="0" err="1">
                <a:solidFill>
                  <a:srgbClr val="00B0F0"/>
                </a:solidFill>
              </a:rPr>
              <a:t>Lapangan</a:t>
            </a:r>
            <a:r>
              <a:rPr lang="en-ID" sz="2400" dirty="0">
                <a:solidFill>
                  <a:srgbClr val="00B0F0"/>
                </a:solidFill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rgbClr val="00B0F0"/>
                </a:solidFill>
              </a:rPr>
              <a:t>Revisitasi</a:t>
            </a:r>
            <a:r>
              <a:rPr lang="en-ID" sz="2400" dirty="0">
                <a:solidFill>
                  <a:srgbClr val="00B0F0"/>
                </a:solidFill>
              </a:rPr>
              <a:t> Banding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rgbClr val="00B0F0"/>
                </a:solidFill>
              </a:rPr>
              <a:t>Simak</a:t>
            </a:r>
            <a:r>
              <a:rPr lang="en-ID" sz="2400" dirty="0">
                <a:solidFill>
                  <a:srgbClr val="00B0F0"/>
                </a:solidFill>
              </a:rPr>
              <a:t> Minimum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>
                <a:solidFill>
                  <a:srgbClr val="00B0F0"/>
                </a:solidFill>
              </a:rPr>
              <a:t>Proses </a:t>
            </a:r>
            <a:r>
              <a:rPr lang="en-ID" sz="2400" dirty="0" err="1">
                <a:solidFill>
                  <a:srgbClr val="00B0F0"/>
                </a:solidFill>
              </a:rPr>
              <a:t>Surveilans</a:t>
            </a:r>
            <a:endParaRPr lang="en-ID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1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724"/>
      </a:dk2>
      <a:lt2>
        <a:srgbClr val="E2E8E7"/>
      </a:lt2>
      <a:accent1>
        <a:srgbClr val="C34D60"/>
      </a:accent1>
      <a:accent2>
        <a:srgbClr val="B13B80"/>
      </a:accent2>
      <a:accent3>
        <a:srgbClr val="C34DC3"/>
      </a:accent3>
      <a:accent4>
        <a:srgbClr val="803BB1"/>
      </a:accent4>
      <a:accent5>
        <a:srgbClr val="604DC3"/>
      </a:accent5>
      <a:accent6>
        <a:srgbClr val="3B58B1"/>
      </a:accent6>
      <a:hlink>
        <a:srgbClr val="8663CB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69068</TotalTime>
  <Words>879</Words>
  <Application>Microsoft Office PowerPoint</Application>
  <PresentationFormat>Widescreen</PresentationFormat>
  <Paragraphs>99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Arial Rounded MT Bold</vt:lpstr>
      <vt:lpstr>Calibri</vt:lpstr>
      <vt:lpstr>Candara</vt:lpstr>
      <vt:lpstr>Garamond</vt:lpstr>
      <vt:lpstr>Symbol</vt:lpstr>
      <vt:lpstr>Wingdings</vt:lpstr>
      <vt:lpstr>SavonVTI</vt:lpstr>
      <vt:lpstr>Panduan Assesor SIMAK (Klik disini) </vt:lpstr>
      <vt:lpstr>Sistem Informasi Manajemen Akreditasi Online (SIMAK)</vt:lpstr>
      <vt:lpstr>Alur Proses Akreditasi di SIMAK Online</vt:lpstr>
      <vt:lpstr>Akses SIMAK Online</vt:lpstr>
      <vt:lpstr>Akses SIMAK Online</vt:lpstr>
      <vt:lpstr>Alur Assesor </vt:lpstr>
      <vt:lpstr>Akses SIMAK (Tugas dari LAM-PTKes)</vt:lpstr>
      <vt:lpstr>Dashboard Assesor</vt:lpstr>
      <vt:lpstr>Dashboard Assesor</vt:lpstr>
      <vt:lpstr>Dashboard Assesor</vt:lpstr>
      <vt:lpstr>Dashboard Assesor</vt:lpstr>
      <vt:lpstr>Dashboard Assesor</vt:lpstr>
      <vt:lpstr>Dashboard Assesor</vt:lpstr>
      <vt:lpstr>Assesmen Kecukupan</vt:lpstr>
      <vt:lpstr>Permintaan Assesmen</vt:lpstr>
      <vt:lpstr>Permintaan Assesmen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Assesmen LAPANGAN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Penugasan  Monev Akreditasi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Panduan Assesor SIMAKv2</dc:title>
  <dc:creator>De Britto Eka Putra Ngamelubun</dc:creator>
  <cp:lastModifiedBy>De Britto Eka Putra Ngamelubun</cp:lastModifiedBy>
  <cp:revision>115</cp:revision>
  <dcterms:created xsi:type="dcterms:W3CDTF">2019-09-11T02:34:07Z</dcterms:created>
  <dcterms:modified xsi:type="dcterms:W3CDTF">2024-07-26T04:34:57Z</dcterms:modified>
</cp:coreProperties>
</file>