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9"/>
  </p:notesMasterIdLst>
  <p:sldIdLst>
    <p:sldId id="256" r:id="rId4"/>
    <p:sldId id="265" r:id="rId5"/>
    <p:sldId id="299" r:id="rId6"/>
    <p:sldId id="261" r:id="rId7"/>
    <p:sldId id="300" r:id="rId8"/>
    <p:sldId id="285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7" r:id="rId21"/>
    <p:sldId id="315" r:id="rId22"/>
    <p:sldId id="322" r:id="rId23"/>
    <p:sldId id="316" r:id="rId24"/>
    <p:sldId id="320" r:id="rId25"/>
    <p:sldId id="321" r:id="rId26"/>
    <p:sldId id="318" r:id="rId27"/>
    <p:sldId id="262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6" autoAdjust="0"/>
    <p:restoredTop sz="94249" autoAdjust="0"/>
  </p:normalViewPr>
  <p:slideViewPr>
    <p:cSldViewPr>
      <p:cViewPr varScale="1">
        <p:scale>
          <a:sx n="107" d="100"/>
          <a:sy n="107" d="100"/>
        </p:scale>
        <p:origin x="324" y="10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1E87-34E0-4BDF-BC14-BC85597F0FD7}" type="datetimeFigureOut">
              <a:rPr lang="id-ID" smtClean="0"/>
              <a:t>24/01/2022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BECFE-4F0A-4496-A211-8F884823E6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97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BECFE-4F0A-4496-A211-8F884823E6D3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59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BECFE-4F0A-4496-A211-8F884823E6D3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295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BECFE-4F0A-4496-A211-8F884823E6D3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001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BECFE-4F0A-4496-A211-8F884823E6D3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557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kreditasi.lamptkes.org/" TargetMode="External"/><Relationship Id="rId2" Type="http://schemas.openxmlformats.org/officeDocument/2006/relationships/hyperlink" Target="https://dev-simakv2.lamptkes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3808" y="1397212"/>
            <a:ext cx="5976665" cy="2349076"/>
          </a:xfrm>
        </p:spPr>
        <p:txBody>
          <a:bodyPr/>
          <a:lstStyle/>
          <a:p>
            <a:pPr algn="ctr"/>
            <a:r>
              <a:rPr lang="en-US" sz="3600" dirty="0"/>
              <a:t>Overview </a:t>
            </a:r>
            <a:r>
              <a:rPr lang="en-US" sz="3600" dirty="0" err="1"/>
              <a:t>Aplikasi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 err="1"/>
              <a:t>Informasi</a:t>
            </a:r>
            <a:r>
              <a:rPr lang="en-US" sz="3600" dirty="0"/>
              <a:t> </a:t>
            </a:r>
            <a:r>
              <a:rPr lang="en-US" sz="3600" dirty="0" err="1"/>
              <a:t>Manajemen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 err="1"/>
              <a:t>Akreditasi</a:t>
            </a:r>
            <a:r>
              <a:rPr lang="en-US" sz="3600" dirty="0"/>
              <a:t> (</a:t>
            </a:r>
            <a:r>
              <a:rPr lang="en-US" sz="3600" dirty="0" err="1"/>
              <a:t>SIMAk</a:t>
            </a:r>
            <a:r>
              <a:rPr lang="en-US" sz="3600" dirty="0"/>
              <a:t>) </a:t>
            </a:r>
          </a:p>
          <a:p>
            <a:pPr algn="ctr"/>
            <a:r>
              <a:rPr lang="en-US" sz="3600" dirty="0"/>
              <a:t>Online Program </a:t>
            </a:r>
            <a:r>
              <a:rPr lang="en-US" sz="3600" dirty="0" err="1"/>
              <a:t>Studi</a:t>
            </a:r>
            <a:endParaRPr lang="en-US" altLang="ko-K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504" y="30881"/>
            <a:ext cx="5292080" cy="48881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 err="1"/>
              <a:t>Kllinik</a:t>
            </a:r>
            <a:r>
              <a:rPr lang="en-US" altLang="ko-KR" b="1" dirty="0"/>
              <a:t> Akreditasi Per </a:t>
            </a:r>
            <a:r>
              <a:rPr lang="en-US" altLang="ko-KR" b="1" dirty="0" err="1"/>
              <a:t>Bidang</a:t>
            </a:r>
            <a:r>
              <a:rPr lang="en-US" altLang="ko-KR" b="1" dirty="0"/>
              <a:t> </a:t>
            </a:r>
            <a:r>
              <a:rPr lang="en-US" altLang="ko-KR" b="1" dirty="0" err="1"/>
              <a:t>Ilmu</a:t>
            </a:r>
            <a:r>
              <a:rPr lang="en-US" altLang="ko-KR" b="1" dirty="0"/>
              <a:t> 2021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LAM-</a:t>
            </a:r>
            <a:r>
              <a:rPr lang="en-US" altLang="ko-KR" b="1" dirty="0" err="1"/>
              <a:t>PTKes</a:t>
            </a:r>
            <a:endParaRPr lang="en-US" altLang="ko-KR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55B442-5647-4773-87B3-1A5C19910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63" y="0"/>
            <a:ext cx="961889" cy="915566"/>
          </a:xfrm>
          <a:prstGeom prst="rect">
            <a:avLst/>
          </a:prstGeom>
        </p:spPr>
      </p:pic>
      <p:grpSp>
        <p:nvGrpSpPr>
          <p:cNvPr id="5" name="Grup 11">
            <a:extLst>
              <a:ext uri="{FF2B5EF4-FFF2-40B4-BE49-F238E27FC236}">
                <a16:creationId xmlns:a16="http://schemas.microsoft.com/office/drawing/2014/main" id="{9DAC2484-3DC9-43D7-9D53-0A878D0EC214}"/>
              </a:ext>
            </a:extLst>
          </p:cNvPr>
          <p:cNvGrpSpPr/>
          <p:nvPr/>
        </p:nvGrpSpPr>
        <p:grpSpPr>
          <a:xfrm>
            <a:off x="107504" y="4044365"/>
            <a:ext cx="8812208" cy="1068254"/>
            <a:chOff x="212012" y="5670233"/>
            <a:chExt cx="11631767" cy="102373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2A0652-F3AC-4433-95EF-37B55E926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998" y="5670233"/>
              <a:ext cx="11569781" cy="908026"/>
              <a:chOff x="1759958" y="4558771"/>
              <a:chExt cx="7189179" cy="1102013"/>
            </a:xfrm>
          </p:grpSpPr>
          <p:sp>
            <p:nvSpPr>
              <p:cNvPr id="12" name="Text Placeholder 10">
                <a:extLst>
                  <a:ext uri="{FF2B5EF4-FFF2-40B4-BE49-F238E27FC236}">
                    <a16:creationId xmlns:a16="http://schemas.microsoft.com/office/drawing/2014/main" id="{8D7D5ADA-A7AC-4A87-812B-3720C1306D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9958" y="4558771"/>
                <a:ext cx="7189179" cy="430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chemeClr val="tx2"/>
                  </a:buClr>
                  <a:buFontTx/>
                  <a:buNone/>
                </a:pPr>
                <a:r>
                  <a:rPr lang="en-US" altLang="en-US" sz="1000" b="1" dirty="0">
                    <a:latin typeface="Open Sans"/>
                    <a:ea typeface="Open Sans"/>
                    <a:cs typeface="Open Sans"/>
                  </a:rPr>
                  <a:t>                               Recognized by :                                                                                       Supervised by :                                  Member of :</a:t>
                </a:r>
              </a:p>
              <a:p>
                <a:pPr eaLnBrk="1" hangingPunct="1">
                  <a:spcBef>
                    <a:spcPct val="0"/>
                  </a:spcBef>
                  <a:buClr>
                    <a:schemeClr val="tx2"/>
                  </a:buClr>
                  <a:buFontTx/>
                  <a:buNone/>
                </a:pPr>
                <a:r>
                  <a:rPr lang="en-US" altLang="en-US" sz="1000" b="1" dirty="0">
                    <a:latin typeface="Open Sans"/>
                    <a:ea typeface="Open Sans"/>
                    <a:cs typeface="Open Sans"/>
                  </a:rPr>
                  <a:t>		</a:t>
                </a:r>
                <a:endParaRPr lang="en-US" altLang="en-US" sz="1000" dirty="0">
                  <a:latin typeface="Open Sans"/>
                  <a:ea typeface="Open Sans"/>
                  <a:cs typeface="Open San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28F1055-D5AF-4E32-8229-201B3595F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9198" y="5103143"/>
                <a:ext cx="1918781" cy="557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3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39611CDA-1FCA-4FA2-A95F-F70DF4DC43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8701" y="5070725"/>
                <a:ext cx="666779" cy="573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B2B1F86-FCBC-49FB-B7BB-1976E58A62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3936" y="5134305"/>
                <a:ext cx="928804" cy="442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4CA580-A7B6-4D30-BD27-B2BD5C073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981" y="5998188"/>
              <a:ext cx="709763" cy="656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3D3311-E513-406A-BA8E-F8BAE3050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012" y="6020138"/>
              <a:ext cx="1229473" cy="6738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43DC60-9C14-4D7A-8D19-44A1EF650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42649" y="6008321"/>
              <a:ext cx="931000" cy="6738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66528A-F52B-470E-B4FC-A8D4C9C4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14778" y="6091319"/>
              <a:ext cx="1140575" cy="507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F4503E-D8B5-44E7-AED7-00D42F951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12" y="0"/>
            <a:ext cx="3518288" cy="51435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BAD8F5F-A34E-4FEF-AC61-3E5A48985AC4}"/>
              </a:ext>
            </a:extLst>
          </p:cNvPr>
          <p:cNvSpPr/>
          <p:nvPr/>
        </p:nvSpPr>
        <p:spPr>
          <a:xfrm>
            <a:off x="5328084" y="915566"/>
            <a:ext cx="468052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01A43F-5168-4FE2-8D12-E536B8E14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6" y="447063"/>
            <a:ext cx="8892480" cy="487992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D8FFEF-D669-4CB0-9A08-9EBF4FA7FC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14635" r="4221"/>
          <a:stretch/>
        </p:blipFill>
        <p:spPr>
          <a:xfrm>
            <a:off x="2961416" y="483518"/>
            <a:ext cx="3221168" cy="43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0"/>
            <a:ext cx="2483768" cy="10595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B134B0-2E43-4268-B7A2-588644C05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5469255" cy="5143500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64EC5B99-E7E5-4865-8B6E-4F106FD63DC0}"/>
              </a:ext>
            </a:extLst>
          </p:cNvPr>
          <p:cNvSpPr/>
          <p:nvPr/>
        </p:nvSpPr>
        <p:spPr>
          <a:xfrm>
            <a:off x="2699792" y="4299942"/>
            <a:ext cx="216024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F8DE0F20-32C3-4C2F-B3E9-5B23E51B0EAB}"/>
              </a:ext>
            </a:extLst>
          </p:cNvPr>
          <p:cNvSpPr/>
          <p:nvPr/>
        </p:nvSpPr>
        <p:spPr>
          <a:xfrm>
            <a:off x="7380312" y="4820023"/>
            <a:ext cx="288032" cy="2880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D5543E-9B6F-499E-946D-F44EDEFC2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24460" r="22873" b="13662"/>
          <a:stretch/>
        </p:blipFill>
        <p:spPr>
          <a:xfrm>
            <a:off x="2699792" y="113209"/>
            <a:ext cx="4752528" cy="3168352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2873D5-1F08-4AA1-812C-6E681212B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57" y="0"/>
            <a:ext cx="56039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5206" y="11722"/>
            <a:ext cx="1800490" cy="903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Validasi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CC3795-9911-4705-8BE0-1D723A23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7" y="11722"/>
            <a:ext cx="5279366" cy="51435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4F86271-78EA-4260-A83D-AED9DCA1E961}"/>
              </a:ext>
            </a:extLst>
          </p:cNvPr>
          <p:cNvSpPr/>
          <p:nvPr/>
        </p:nvSpPr>
        <p:spPr>
          <a:xfrm>
            <a:off x="3419872" y="1923678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8B30E4-4BC5-4DA0-889D-DC37F0B1C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15" y="463644"/>
            <a:ext cx="4895850" cy="314325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EA4250-7971-4EA0-ACCB-469F67337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65" y="-11722"/>
            <a:ext cx="71328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31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2DC05E8-9FF3-4D49-A3FC-F4950639A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4896182" cy="51435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D7488D8-962E-4221-BB5C-12754194E54F}"/>
              </a:ext>
            </a:extLst>
          </p:cNvPr>
          <p:cNvSpPr txBox="1">
            <a:spLocks/>
          </p:cNvSpPr>
          <p:nvPr/>
        </p:nvSpPr>
        <p:spPr>
          <a:xfrm>
            <a:off x="35206" y="11722"/>
            <a:ext cx="1800490" cy="903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Validasi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006A50-A891-431E-9BC2-552ECB038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6724650" cy="423862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45AFD1-01B6-470B-89D4-697F36A9D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41"/>
            <a:ext cx="9144000" cy="4046881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DF5615B2-AABF-4311-8E4C-3B4119278E2C}"/>
              </a:ext>
            </a:extLst>
          </p:cNvPr>
          <p:cNvSpPr/>
          <p:nvPr/>
        </p:nvSpPr>
        <p:spPr>
          <a:xfrm>
            <a:off x="7524328" y="4371950"/>
            <a:ext cx="360040" cy="50405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22CFF3-2DA9-4810-9736-1EDFD61C5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02756"/>
            <a:ext cx="9180512" cy="4023437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02AF44-1A7A-4C53-8702-8F3E4E514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68" y="1085449"/>
            <a:ext cx="9217024" cy="4023437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D92E77-F4B4-48FF-8386-BD16CC5E4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2"/>
            <a:ext cx="9144000" cy="5009662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BB9BF2CE-99BF-42C0-BC0A-4CCADBD572C1}"/>
              </a:ext>
            </a:extLst>
          </p:cNvPr>
          <p:cNvSpPr/>
          <p:nvPr/>
        </p:nvSpPr>
        <p:spPr>
          <a:xfrm>
            <a:off x="1525379" y="79250"/>
            <a:ext cx="648072" cy="33795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8CD1F5-8274-415B-8540-4BC511F76D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4619343" cy="514350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569ACF2-6C3A-4B92-A747-60348E75228F}"/>
              </a:ext>
            </a:extLst>
          </p:cNvPr>
          <p:cNvSpPr/>
          <p:nvPr/>
        </p:nvSpPr>
        <p:spPr>
          <a:xfrm>
            <a:off x="7327703" y="1164660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F6FB6CF-44EB-4002-BD0F-2DAB4CA97DD4}"/>
              </a:ext>
            </a:extLst>
          </p:cNvPr>
          <p:cNvSpPr/>
          <p:nvPr/>
        </p:nvSpPr>
        <p:spPr>
          <a:xfrm>
            <a:off x="7308304" y="1995686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AF64D4-33BF-4C70-ABB1-84CEE75106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"/>
          <a:stretch/>
        </p:blipFill>
        <p:spPr>
          <a:xfrm>
            <a:off x="0" y="-20538"/>
            <a:ext cx="9144000" cy="51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9D9072-B82F-41FE-846B-CC8FAE0C5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542"/>
            <a:ext cx="9144000" cy="3029171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C8C262AA-C701-4F80-9435-33F165F4BA6A}"/>
              </a:ext>
            </a:extLst>
          </p:cNvPr>
          <p:cNvSpPr/>
          <p:nvPr/>
        </p:nvSpPr>
        <p:spPr>
          <a:xfrm>
            <a:off x="773433" y="3250757"/>
            <a:ext cx="360040" cy="50405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0B3104-DF8B-4D2A-AD7B-BFFEC8206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7032" cy="514350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3E6905CA-DC9E-4B9B-89F6-DB5068859865}"/>
              </a:ext>
            </a:extLst>
          </p:cNvPr>
          <p:cNvSpPr/>
          <p:nvPr/>
        </p:nvSpPr>
        <p:spPr>
          <a:xfrm>
            <a:off x="3563888" y="4817048"/>
            <a:ext cx="432048" cy="33950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85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0"/>
            <a:ext cx="1440160" cy="22117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Upload DK dan LED Final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947CA35-4BC3-4C7E-8EEA-2BEE1823B8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3879"/>
            <a:ext cx="3604875" cy="51435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6A65DC-35A9-43E1-9F7D-93B5B2894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3410"/>
            <a:ext cx="7812360" cy="51435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041C097-08C9-49E7-B77B-4EB8ADDEA797}"/>
              </a:ext>
            </a:extLst>
          </p:cNvPr>
          <p:cNvSpPr/>
          <p:nvPr/>
        </p:nvSpPr>
        <p:spPr>
          <a:xfrm>
            <a:off x="3419872" y="3040528"/>
            <a:ext cx="504056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4FE40D-D6E0-4686-9AF4-B706B827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13644"/>
            <a:ext cx="7812360" cy="51435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6E6FB5-D06A-47D7-B3A3-EAD18FEC7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7812360" cy="509668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1EC9134-2B06-46CB-91A6-F765DACF8F6B}"/>
              </a:ext>
            </a:extLst>
          </p:cNvPr>
          <p:cNvSpPr/>
          <p:nvPr/>
        </p:nvSpPr>
        <p:spPr>
          <a:xfrm>
            <a:off x="5940152" y="4083918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DB1E1B-C884-420F-9B36-8464FED0D7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00" y="1535578"/>
            <a:ext cx="5000625" cy="30099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8E0E71-7EDB-4CDB-8F34-E1EF92607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3410"/>
            <a:ext cx="78123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4C6DB9-3A2C-447B-AFA6-14FF43A81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63" y="0"/>
            <a:ext cx="3733274" cy="514350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48B1955-F55B-404B-BB14-8570698A52E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440160" cy="22117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Upload DK dan LED Final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1414AB-8089-46F3-9BE3-6921D5F4C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65"/>
            <a:ext cx="9144000" cy="422457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EB51E574-17C5-46B1-B454-988976C4D285}"/>
              </a:ext>
            </a:extLst>
          </p:cNvPr>
          <p:cNvSpPr/>
          <p:nvPr/>
        </p:nvSpPr>
        <p:spPr>
          <a:xfrm>
            <a:off x="7090002" y="4740578"/>
            <a:ext cx="467544" cy="26749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FE7390-11F2-4240-9153-F4424786C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12203"/>
            <a:ext cx="6067425" cy="3771900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C1E96AA8-0993-4BC3-803F-833512F3490D}"/>
              </a:ext>
            </a:extLst>
          </p:cNvPr>
          <p:cNvSpPr/>
          <p:nvPr/>
        </p:nvSpPr>
        <p:spPr>
          <a:xfrm rot="10800000">
            <a:off x="2915816" y="3988174"/>
            <a:ext cx="467544" cy="26749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8498208-F700-426C-B20C-A657C0251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12431"/>
            <a:ext cx="7089689" cy="51435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F76CEC-FE25-484A-8D50-3648ECD82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1" y="819503"/>
            <a:ext cx="9144000" cy="4416696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503310F4-3EC9-4261-A1DB-451CA820DF86}"/>
              </a:ext>
            </a:extLst>
          </p:cNvPr>
          <p:cNvSpPr/>
          <p:nvPr/>
        </p:nvSpPr>
        <p:spPr>
          <a:xfrm>
            <a:off x="1440160" y="4874325"/>
            <a:ext cx="613838" cy="2691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9B9638-AC75-4AE0-A94D-49B6A1668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5" y="116414"/>
            <a:ext cx="8313920" cy="5143500"/>
          </a:xfrm>
          <a:prstGeom prst="rect">
            <a:avLst/>
          </a:prstGeom>
        </p:spPr>
      </p:pic>
      <p:sp>
        <p:nvSpPr>
          <p:cNvPr id="20" name="Arrow: Up 19">
            <a:extLst>
              <a:ext uri="{FF2B5EF4-FFF2-40B4-BE49-F238E27FC236}">
                <a16:creationId xmlns:a16="http://schemas.microsoft.com/office/drawing/2014/main" id="{B8B7A368-F9AB-4A31-A78D-C52309645210}"/>
              </a:ext>
            </a:extLst>
          </p:cNvPr>
          <p:cNvSpPr/>
          <p:nvPr/>
        </p:nvSpPr>
        <p:spPr>
          <a:xfrm>
            <a:off x="2821341" y="4133778"/>
            <a:ext cx="360041" cy="57461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99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914400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Asesmen</a:t>
            </a:r>
            <a:r>
              <a:rPr lang="ko-KR" alt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Kecukupan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B8E114-422F-4755-BD59-AD8A5ADD9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1" y="438259"/>
            <a:ext cx="7011997" cy="4679549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9F59CA-FE45-4BF4-955C-8A876DEAE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458751"/>
            <a:ext cx="5810254" cy="46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36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40AB56-D276-4F78-9F77-0169F621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12" y="430451"/>
            <a:ext cx="3780420" cy="4735280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9144000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Asesmen</a:t>
            </a:r>
            <a:r>
              <a:rPr lang="ko-KR" alt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LAPANGAN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FC5FA10-2E59-423E-8A17-AEEFB9E68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809"/>
            <a:ext cx="8708388" cy="4731990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07858DC7-AAA3-42DB-B9AE-2989807CCE84}"/>
              </a:ext>
            </a:extLst>
          </p:cNvPr>
          <p:cNvSpPr/>
          <p:nvPr/>
        </p:nvSpPr>
        <p:spPr>
          <a:xfrm>
            <a:off x="1547664" y="4587974"/>
            <a:ext cx="432048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434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2123728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selesai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endParaRPr lang="en-ID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A21D4A-57FD-43BA-9865-C43C1E943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2644698" cy="5143500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D168571-5895-4885-9DF5-10EB46A56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538"/>
            <a:ext cx="7092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29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502"/>
            <a:ext cx="9144000" cy="576064"/>
          </a:xfrm>
        </p:spPr>
        <p:txBody>
          <a:bodyPr/>
          <a:lstStyle/>
          <a:p>
            <a:r>
              <a:rPr lang="en-US" sz="3400" dirty="0">
                <a:solidFill>
                  <a:schemeClr val="tx1"/>
                </a:solidFill>
              </a:rPr>
              <a:t>Alur Proses </a:t>
            </a:r>
            <a:r>
              <a:rPr lang="en-US" sz="3400" dirty="0" err="1">
                <a:solidFill>
                  <a:schemeClr val="tx1"/>
                </a:solidFill>
              </a:rPr>
              <a:t>Akreditasi</a:t>
            </a:r>
            <a:r>
              <a:rPr lang="en-US" sz="3400" dirty="0">
                <a:solidFill>
                  <a:schemeClr val="tx1"/>
                </a:solidFill>
              </a:rPr>
              <a:t> Pada </a:t>
            </a:r>
            <a:r>
              <a:rPr lang="en-US" sz="3400" dirty="0" err="1">
                <a:solidFill>
                  <a:schemeClr val="tx1"/>
                </a:solidFill>
              </a:rPr>
              <a:t>SIMAk</a:t>
            </a:r>
            <a:endParaRPr lang="ko-KR" altLang="en-US" sz="3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00683" y="1530872"/>
            <a:ext cx="2664296" cy="1021961"/>
            <a:chOff x="803640" y="3362835"/>
            <a:chExt cx="2059657" cy="1021961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Upload 3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dokumen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persyaratan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spesialis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4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dokumen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  <a:cs typeface="Arial" pitchFamily="34" charset="0"/>
                </a:rPr>
                <a:t>persyaratan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Proses </a:t>
              </a:r>
              <a:r>
                <a:rPr lang="en-US" altLang="ko-KR" sz="2000" b="1" dirty="0" err="1">
                  <a:solidFill>
                    <a:schemeClr val="bg1"/>
                  </a:solidFill>
                  <a:cs typeface="Arial" pitchFamily="34" charset="0"/>
                </a:rPr>
                <a:t>Administrasi</a:t>
              </a:r>
              <a:endParaRPr lang="en-US" altLang="ko-KR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711209"/>
            <a:ext cx="3181442" cy="652629"/>
            <a:chOff x="803640" y="3362835"/>
            <a:chExt cx="2459441" cy="652629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Validasi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Administrasi</a:t>
              </a:r>
              <a:endParaRPr lang="id-ID" sz="2000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1B478D-3628-4496-BC3D-AF2C1BC2E8BF}"/>
              </a:ext>
            </a:extLst>
          </p:cNvPr>
          <p:cNvGrpSpPr/>
          <p:nvPr/>
        </p:nvGrpSpPr>
        <p:grpSpPr>
          <a:xfrm>
            <a:off x="1223914" y="3651870"/>
            <a:ext cx="3181442" cy="652629"/>
            <a:chOff x="803640" y="3362835"/>
            <a:chExt cx="2459441" cy="6526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253DDB-173B-4F17-AD1E-3FD529A0FBCF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DFA98C-7052-4103-B1AB-DC34E77C7F0C}"/>
                </a:ext>
              </a:extLst>
            </p:cNvPr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Pembayaran</a:t>
              </a:r>
              <a:endParaRPr lang="id-ID" sz="20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FDE2D-7D65-4DB0-A9EB-8EC867031756}"/>
              </a:ext>
            </a:extLst>
          </p:cNvPr>
          <p:cNvGrpSpPr/>
          <p:nvPr/>
        </p:nvGrpSpPr>
        <p:grpSpPr>
          <a:xfrm>
            <a:off x="5868144" y="1707534"/>
            <a:ext cx="3181442" cy="720200"/>
            <a:chOff x="803640" y="3362835"/>
            <a:chExt cx="2459441" cy="7202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7B13D4-C1A6-4AE9-8156-4E7538023594}"/>
                </a:ext>
              </a:extLst>
            </p:cNvPr>
            <p:cNvSpPr txBox="1"/>
            <p:nvPr/>
          </p:nvSpPr>
          <p:spPr>
            <a:xfrm>
              <a:off x="803640" y="3713703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70348-0188-4053-94DD-891FEB1200EC}"/>
                </a:ext>
              </a:extLst>
            </p:cNvPr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Validasi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Pembayaran</a:t>
              </a:r>
              <a:endParaRPr lang="id-ID" sz="20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703F6E-5560-4816-9CA8-2DC6041F3AE5}"/>
              </a:ext>
            </a:extLst>
          </p:cNvPr>
          <p:cNvGrpSpPr/>
          <p:nvPr/>
        </p:nvGrpSpPr>
        <p:grpSpPr>
          <a:xfrm>
            <a:off x="5873660" y="2643758"/>
            <a:ext cx="3270340" cy="936104"/>
            <a:chOff x="803640" y="3282444"/>
            <a:chExt cx="2528164" cy="93610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039CE0-F94D-442B-84F2-AF3CDD47E611}"/>
                </a:ext>
              </a:extLst>
            </p:cNvPr>
            <p:cNvSpPr txBox="1"/>
            <p:nvPr/>
          </p:nvSpPr>
          <p:spPr>
            <a:xfrm>
              <a:off x="803640" y="3849216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Bulan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0CF73A-83DC-497A-BB97-82F6E3C7BBB0}"/>
                </a:ext>
              </a:extLst>
            </p:cNvPr>
            <p:cNvSpPr txBox="1"/>
            <p:nvPr/>
          </p:nvSpPr>
          <p:spPr>
            <a:xfrm>
              <a:off x="803640" y="3282444"/>
              <a:ext cx="25281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Upload (DK &amp; ED)Final </a:t>
              </a:r>
              <a:endParaRPr lang="id-ID" sz="20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34F902-E9C0-46BD-B1D4-BF2453F36927}"/>
              </a:ext>
            </a:extLst>
          </p:cNvPr>
          <p:cNvGrpSpPr/>
          <p:nvPr/>
        </p:nvGrpSpPr>
        <p:grpSpPr>
          <a:xfrm>
            <a:off x="5850865" y="3755816"/>
            <a:ext cx="3181442" cy="675247"/>
            <a:chOff x="803640" y="3340217"/>
            <a:chExt cx="2459441" cy="67524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1A96BB-D60F-469F-A4EA-DEB9602E015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1FCEE6-6910-4267-9485-59DB332CA0B4}"/>
                </a:ext>
              </a:extLst>
            </p:cNvPr>
            <p:cNvSpPr txBox="1"/>
            <p:nvPr/>
          </p:nvSpPr>
          <p:spPr>
            <a:xfrm>
              <a:off x="803640" y="3340217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AK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d-ID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2123728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selesai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endParaRPr lang="en-ID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021678-D99C-4AA7-B38A-7F0098FCA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7323396" cy="51435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0FE4231-EF03-48FD-BED3-453D61D47437}"/>
              </a:ext>
            </a:extLst>
          </p:cNvPr>
          <p:cNvSpPr/>
          <p:nvPr/>
        </p:nvSpPr>
        <p:spPr>
          <a:xfrm>
            <a:off x="4499994" y="3795886"/>
            <a:ext cx="216024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A0D6A9-B528-4245-9072-0E1919D3E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72820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74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2123728" cy="12961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Re-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Akreditasi</a:t>
            </a:r>
            <a:endParaRPr lang="en-ID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733609-4A0E-443E-9501-21AF7E917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97" y="0"/>
            <a:ext cx="4964806" cy="51435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760E13F-5DCE-4BA8-80CF-385E208E0A6A}"/>
              </a:ext>
            </a:extLst>
          </p:cNvPr>
          <p:cNvSpPr/>
          <p:nvPr/>
        </p:nvSpPr>
        <p:spPr>
          <a:xfrm>
            <a:off x="3275856" y="4659982"/>
            <a:ext cx="504056" cy="21602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2992D6-1844-4792-8C03-1B4E8B8E6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0" y="1047750"/>
            <a:ext cx="4914900" cy="30480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675ADD8-1FFB-4C70-9FF7-BBD294CB0EBF}"/>
              </a:ext>
            </a:extLst>
          </p:cNvPr>
          <p:cNvSpPr/>
          <p:nvPr/>
        </p:nvSpPr>
        <p:spPr>
          <a:xfrm>
            <a:off x="2555776" y="3485753"/>
            <a:ext cx="720080" cy="3101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8A080F-264A-4009-995D-D6D524C326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96" y="0"/>
            <a:ext cx="7054403" cy="5143500"/>
          </a:xfrm>
          <a:prstGeom prst="rect">
            <a:avLst/>
          </a:prstGeom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C3542F9-84F8-478F-918E-2023F8CB6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065"/>
            <a:ext cx="70202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1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WEB UTAMA LAM-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PTKes</a:t>
            </a: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(lamptkes.org)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4E18B-6209-480E-8DE3-72DD5146D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596"/>
            <a:ext cx="9144000" cy="48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114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-108520" y="-92546"/>
            <a:ext cx="957706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SIMAK 9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Kriteria</a:t>
            </a: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URL (https://akreditasi.lamptkes.org)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FE1D4-820E-4DBE-9EEE-76E2AE2CD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656"/>
            <a:ext cx="9144000" cy="387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3077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0" y="-92546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SIMAK 7 </a:t>
            </a:r>
            <a:r>
              <a:rPr lang="en-ID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Standar</a:t>
            </a:r>
            <a:r>
              <a:rPr lang="en-ID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URL (https://simakv1.lamptkes.org)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BA4B8-9A98-48FA-8C0E-57BC65D86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2" y="581025"/>
            <a:ext cx="35337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75383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 dirty="0"/>
              <a:t>Thank you</a:t>
            </a:r>
            <a:endParaRPr lang="ko-KR" alt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4122018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Tim IT LAM-</a:t>
            </a:r>
            <a:r>
              <a:rPr lang="en-US" altLang="ko-KR" dirty="0" err="1"/>
              <a:t>PTKes</a:t>
            </a:r>
            <a:endParaRPr lang="en-US" altLang="ko-KR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E366E2F-F6B6-412C-A7DC-475D9E467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84672"/>
            <a:ext cx="2016224" cy="19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502"/>
            <a:ext cx="9144000" cy="5760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Alur Proses </a:t>
            </a:r>
            <a:r>
              <a:rPr lang="en-US" dirty="0" err="1">
                <a:solidFill>
                  <a:schemeClr val="tx1"/>
                </a:solidFill>
              </a:rPr>
              <a:t>Akreditasi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SIMAk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00683" y="1698362"/>
            <a:ext cx="2664296" cy="657364"/>
            <a:chOff x="803640" y="3467609"/>
            <a:chExt cx="2059657" cy="65736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755641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D" altLang="ko-KR" dirty="0">
                  <a:solidFill>
                    <a:prstClr val="white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prstClr val="white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467609"/>
              <a:ext cx="2059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Validasi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AK</a:t>
              </a:r>
              <a:endParaRPr lang="id-ID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783217"/>
            <a:ext cx="3181442" cy="652629"/>
            <a:chOff x="803640" y="3362835"/>
            <a:chExt cx="2459441" cy="652629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AL</a:t>
              </a:r>
              <a:endParaRPr lang="id-ID" sz="2000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07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09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12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91B478D-3628-4496-BC3D-AF2C1BC2E8BF}"/>
              </a:ext>
            </a:extLst>
          </p:cNvPr>
          <p:cNvGrpSpPr/>
          <p:nvPr/>
        </p:nvGrpSpPr>
        <p:grpSpPr>
          <a:xfrm>
            <a:off x="1223914" y="3719321"/>
            <a:ext cx="3181442" cy="652629"/>
            <a:chOff x="803640" y="3362835"/>
            <a:chExt cx="2459441" cy="6526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253DDB-173B-4F17-AD1E-3FD529A0FBCF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DFA98C-7052-4103-B1AB-DC34E77C7F0C}"/>
                </a:ext>
              </a:extLst>
            </p:cNvPr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Validasi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</a:t>
              </a:r>
              <a:endParaRPr lang="id-ID" sz="20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EFDE2D-7D65-4DB0-A9EB-8EC867031756}"/>
              </a:ext>
            </a:extLst>
          </p:cNvPr>
          <p:cNvGrpSpPr/>
          <p:nvPr/>
        </p:nvGrpSpPr>
        <p:grpSpPr>
          <a:xfrm>
            <a:off x="5868144" y="1707534"/>
            <a:ext cx="3181442" cy="720200"/>
            <a:chOff x="803640" y="3362835"/>
            <a:chExt cx="2459441" cy="7202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7B13D4-C1A6-4AE9-8156-4E7538023594}"/>
                </a:ext>
              </a:extLst>
            </p:cNvPr>
            <p:cNvSpPr txBox="1"/>
            <p:nvPr/>
          </p:nvSpPr>
          <p:spPr>
            <a:xfrm>
              <a:off x="803640" y="3713703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70348-0188-4053-94DD-891FEB1200EC}"/>
                </a:ext>
              </a:extLst>
            </p:cNvPr>
            <p:cNvSpPr txBox="1"/>
            <p:nvPr/>
          </p:nvSpPr>
          <p:spPr>
            <a:xfrm>
              <a:off x="803640" y="3362835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Proses </a:t>
              </a:r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Majelis</a:t>
              </a:r>
              <a:endParaRPr lang="id-ID" sz="20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6703F6E-5560-4816-9CA8-2DC6041F3AE5}"/>
              </a:ext>
            </a:extLst>
          </p:cNvPr>
          <p:cNvGrpSpPr/>
          <p:nvPr/>
        </p:nvGrpSpPr>
        <p:grpSpPr>
          <a:xfrm>
            <a:off x="5873660" y="2706474"/>
            <a:ext cx="3270340" cy="657364"/>
            <a:chOff x="803640" y="3282444"/>
            <a:chExt cx="2528164" cy="6573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039CE0-F94D-442B-84F2-AF3CDD47E611}"/>
                </a:ext>
              </a:extLst>
            </p:cNvPr>
            <p:cNvSpPr txBox="1"/>
            <p:nvPr/>
          </p:nvSpPr>
          <p:spPr>
            <a:xfrm>
              <a:off x="803640" y="3570476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Minggu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20CF73A-83DC-497A-BB97-82F6E3C7BBB0}"/>
                </a:ext>
              </a:extLst>
            </p:cNvPr>
            <p:cNvSpPr txBox="1"/>
            <p:nvPr/>
          </p:nvSpPr>
          <p:spPr>
            <a:xfrm>
              <a:off x="803640" y="3282444"/>
              <a:ext cx="2528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Terbit</a:t>
              </a:r>
              <a:r>
                <a:rPr lang="en-ID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SK</a:t>
              </a:r>
              <a:endParaRPr lang="id-ID" sz="20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34F902-E9C0-46BD-B1D4-BF2453F36927}"/>
              </a:ext>
            </a:extLst>
          </p:cNvPr>
          <p:cNvGrpSpPr/>
          <p:nvPr/>
        </p:nvGrpSpPr>
        <p:grpSpPr>
          <a:xfrm>
            <a:off x="5850865" y="3755816"/>
            <a:ext cx="3181442" cy="675247"/>
            <a:chOff x="803640" y="3340217"/>
            <a:chExt cx="2459441" cy="67524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1A96BB-D60F-469F-A4EA-DEB9602E0150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altLang="ko-KR" dirty="0">
                  <a:solidFill>
                    <a:schemeClr val="bg1"/>
                  </a:solidFill>
                  <a:cs typeface="Arial" pitchFamily="34" charset="0"/>
                </a:rPr>
                <a:t>3 </a:t>
              </a:r>
              <a:r>
                <a:rPr lang="en-ID" altLang="ko-KR" dirty="0" err="1">
                  <a:solidFill>
                    <a:schemeClr val="bg1"/>
                  </a:solidFill>
                  <a:cs typeface="Arial" pitchFamily="34" charset="0"/>
                </a:rPr>
                <a:t>Bulan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1FCEE6-6910-4267-9485-59DB332CA0B4}"/>
                </a:ext>
              </a:extLst>
            </p:cNvPr>
            <p:cNvSpPr txBox="1"/>
            <p:nvPr/>
          </p:nvSpPr>
          <p:spPr>
            <a:xfrm>
              <a:off x="803640" y="3340217"/>
              <a:ext cx="2459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Sertifikat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d-ID" sz="2000" dirty="0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DD717B8A-BF84-43D3-9A2F-1F495E0D58BA}"/>
              </a:ext>
            </a:extLst>
          </p:cNvPr>
          <p:cNvSpPr/>
          <p:nvPr/>
        </p:nvSpPr>
        <p:spPr>
          <a:xfrm>
            <a:off x="7416106" y="4326908"/>
            <a:ext cx="1619540" cy="639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Warning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-12 </a:t>
            </a:r>
            <a:r>
              <a:rPr lang="en-US" sz="1600" b="1" dirty="0" err="1">
                <a:solidFill>
                  <a:schemeClr val="bg1"/>
                </a:solidFill>
              </a:rPr>
              <a:t>Bulan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339502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600" spc="-5" dirty="0"/>
              <a:t>Akses SIMAK</a:t>
            </a:r>
            <a:r>
              <a:rPr lang="id-ID" sz="3600" spc="-65" dirty="0"/>
              <a:t> </a:t>
            </a:r>
            <a:r>
              <a:rPr lang="id-ID" sz="3600" dirty="0"/>
              <a:t>Online</a:t>
            </a:r>
            <a:endParaRPr lang="en-US" sz="3600" dirty="0"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1840" y="1275606"/>
            <a:ext cx="5256584" cy="72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6085" y="2163705"/>
            <a:ext cx="5256584" cy="72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0330" y="3051804"/>
            <a:ext cx="5256584" cy="72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31840" y="1275606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51840" y="1275606"/>
            <a:ext cx="4392568" cy="707886"/>
            <a:chOff x="3851840" y="1275606"/>
            <a:chExt cx="4392568" cy="707886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275606"/>
              <a:ext cx="4392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Menggunakan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Komputer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/Laptop/Handphone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51840" y="2250553"/>
            <a:ext cx="4392568" cy="546224"/>
            <a:chOff x="3851840" y="1356248"/>
            <a:chExt cx="4392568" cy="546224"/>
          </a:xfrm>
        </p:grpSpPr>
        <p:sp>
          <p:nvSpPr>
            <p:cNvPr id="37" name="TextBox 36"/>
            <p:cNvSpPr txBox="1"/>
            <p:nvPr/>
          </p:nvSpPr>
          <p:spPr>
            <a:xfrm>
              <a:off x="3851840" y="1356248"/>
              <a:ext cx="4392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Terhubung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Koneksi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Internet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1840" y="3088000"/>
            <a:ext cx="4392568" cy="707886"/>
            <a:chOff x="3851840" y="1356248"/>
            <a:chExt cx="4392568" cy="707886"/>
          </a:xfrm>
        </p:grpSpPr>
        <p:sp>
          <p:nvSpPr>
            <p:cNvPr id="40" name="TextBox 39"/>
            <p:cNvSpPr txBox="1"/>
            <p:nvPr/>
          </p:nvSpPr>
          <p:spPr>
            <a:xfrm>
              <a:off x="3851840" y="1356248"/>
              <a:ext cx="4392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Browser: Google Chrome, Firefox, Microsoft Edge, Opera dan Safari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bject 5">
            <a:extLst>
              <a:ext uri="{FF2B5EF4-FFF2-40B4-BE49-F238E27FC236}">
                <a16:creationId xmlns:a16="http://schemas.microsoft.com/office/drawing/2014/main" id="{4A3E6F4F-FC24-46DC-A362-8BEE3A260CC2}"/>
              </a:ext>
            </a:extLst>
          </p:cNvPr>
          <p:cNvSpPr/>
          <p:nvPr/>
        </p:nvSpPr>
        <p:spPr>
          <a:xfrm>
            <a:off x="3198591" y="3997766"/>
            <a:ext cx="827193" cy="827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CBD9477A-4965-4E86-8211-C6CF6D2A1C1E}"/>
              </a:ext>
            </a:extLst>
          </p:cNvPr>
          <p:cNvSpPr/>
          <p:nvPr/>
        </p:nvSpPr>
        <p:spPr>
          <a:xfrm>
            <a:off x="4198797" y="3950707"/>
            <a:ext cx="907107" cy="906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2A133627-6142-40BC-9F49-223560C61DB8}"/>
              </a:ext>
            </a:extLst>
          </p:cNvPr>
          <p:cNvSpPr/>
          <p:nvPr/>
        </p:nvSpPr>
        <p:spPr>
          <a:xfrm>
            <a:off x="7482168" y="3917852"/>
            <a:ext cx="906256" cy="907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asil gambar untuk microsoft edge">
            <a:extLst>
              <a:ext uri="{FF2B5EF4-FFF2-40B4-BE49-F238E27FC236}">
                <a16:creationId xmlns:a16="http://schemas.microsoft.com/office/drawing/2014/main" id="{28034F04-44EB-49E6-91BF-B10B645E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75" y="3950707"/>
            <a:ext cx="906257" cy="9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sil gambar untuk opera">
            <a:extLst>
              <a:ext uri="{FF2B5EF4-FFF2-40B4-BE49-F238E27FC236}">
                <a16:creationId xmlns:a16="http://schemas.microsoft.com/office/drawing/2014/main" id="{C41A7AA0-1612-4B64-A9B5-D25FA99D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95" y="3950707"/>
            <a:ext cx="906257" cy="90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2392E962-1D8F-46A1-906F-2E5E71440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63" y="0"/>
            <a:ext cx="961889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Web Browser </a:t>
            </a:r>
            <a:r>
              <a:rPr lang="en-US" altLang="ko-KR" dirty="0" err="1"/>
              <a:t>SIMAk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3200" dirty="0"/>
              <a:t>https://akreditasi.lamptkes.org </a:t>
            </a:r>
            <a:r>
              <a:rPr lang="en-US" altLang="ko-KR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altLang="ko-KR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 </a:t>
            </a:r>
            <a:r>
              <a:rPr lang="en-US" altLang="ko-KR" sz="3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disini</a:t>
            </a:r>
            <a:r>
              <a:rPr lang="en-US" altLang="ko-KR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altLang="ko-KR" sz="3200" dirty="0"/>
          </a:p>
        </p:txBody>
      </p:sp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FC5AE0-AF26-41F2-A63B-1A7BE5F7F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168"/>
            <a:ext cx="9144000" cy="40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8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CFAE4E-C5E6-495C-AB44-ED0C5B7E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" y="478230"/>
            <a:ext cx="4427984" cy="4272863"/>
          </a:xfrm>
          <a:prstGeom prst="rect">
            <a:avLst/>
          </a:prstGeom>
        </p:spPr>
      </p:pic>
      <p:sp>
        <p:nvSpPr>
          <p:cNvPr id="15" name="Arrow: Up 14">
            <a:extLst>
              <a:ext uri="{FF2B5EF4-FFF2-40B4-BE49-F238E27FC236}">
                <a16:creationId xmlns:a16="http://schemas.microsoft.com/office/drawing/2014/main" id="{73AFEEB4-7C0A-470F-9B8C-513391A6D848}"/>
              </a:ext>
            </a:extLst>
          </p:cNvPr>
          <p:cNvSpPr/>
          <p:nvPr/>
        </p:nvSpPr>
        <p:spPr>
          <a:xfrm>
            <a:off x="2051720" y="4659982"/>
            <a:ext cx="288032" cy="48351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7B7857-253C-4A1C-9DEF-D4176683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19" y="0"/>
            <a:ext cx="5138181" cy="514350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E1FAC318-85E1-48F1-B791-5E88160E8432}"/>
              </a:ext>
            </a:extLst>
          </p:cNvPr>
          <p:cNvSpPr/>
          <p:nvPr/>
        </p:nvSpPr>
        <p:spPr>
          <a:xfrm>
            <a:off x="2339752" y="987574"/>
            <a:ext cx="648072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C7A350-6AC1-4F0F-BF56-7C0C13485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14"/>
            <a:ext cx="9144000" cy="4305072"/>
          </a:xfrm>
          <a:prstGeom prst="rect">
            <a:avLst/>
          </a:prstGeom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9803FFF5-2234-4B98-8161-B7A90738B659}"/>
              </a:ext>
            </a:extLst>
          </p:cNvPr>
          <p:cNvSpPr/>
          <p:nvPr/>
        </p:nvSpPr>
        <p:spPr>
          <a:xfrm>
            <a:off x="3563888" y="3435846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A3902F-AA6D-4182-BEB5-DBA853F1B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8" y="363434"/>
            <a:ext cx="4432024" cy="2671477"/>
          </a:xfrm>
          <a:prstGeom prst="rect">
            <a:avLst/>
          </a:prstGeom>
        </p:spPr>
      </p:pic>
      <p:pic>
        <p:nvPicPr>
          <p:cNvPr id="27" name="Picture 2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BACC77-F7D2-454C-A051-AA9E0590B7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t="26201" r="21618" b="12201"/>
          <a:stretch/>
        </p:blipFill>
        <p:spPr>
          <a:xfrm>
            <a:off x="4422599" y="363435"/>
            <a:ext cx="4442866" cy="2784379"/>
          </a:xfrm>
          <a:prstGeom prst="rect">
            <a:avLst/>
          </a:prstGeom>
        </p:spPr>
      </p:pic>
      <p:sp>
        <p:nvSpPr>
          <p:cNvPr id="28" name="Arrow: Left 27">
            <a:extLst>
              <a:ext uri="{FF2B5EF4-FFF2-40B4-BE49-F238E27FC236}">
                <a16:creationId xmlns:a16="http://schemas.microsoft.com/office/drawing/2014/main" id="{E9FB2BAB-5AE2-4BC7-932B-4A78F8530441}"/>
              </a:ext>
            </a:extLst>
          </p:cNvPr>
          <p:cNvSpPr/>
          <p:nvPr/>
        </p:nvSpPr>
        <p:spPr>
          <a:xfrm>
            <a:off x="1552127" y="3746584"/>
            <a:ext cx="648072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9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3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6BEAAF-FAAC-45D9-B832-CD02A613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7575249" cy="468052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EF289C8-7A7F-4CA0-BA53-216F42210CEB}"/>
              </a:ext>
            </a:extLst>
          </p:cNvPr>
          <p:cNvSpPr/>
          <p:nvPr/>
        </p:nvSpPr>
        <p:spPr>
          <a:xfrm>
            <a:off x="4517740" y="3579862"/>
            <a:ext cx="432048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5D5A60-8022-49C5-A21C-2AEC6C52F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7735525" cy="4655707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CA7E2E0F-8EF9-446E-BA68-0803E460C856}"/>
              </a:ext>
            </a:extLst>
          </p:cNvPr>
          <p:cNvSpPr/>
          <p:nvPr/>
        </p:nvSpPr>
        <p:spPr>
          <a:xfrm>
            <a:off x="755576" y="4515966"/>
            <a:ext cx="288032" cy="50405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B7C23BE-3CE0-4031-8337-4A79ABDF1BB9}"/>
              </a:ext>
            </a:extLst>
          </p:cNvPr>
          <p:cNvSpPr/>
          <p:nvPr/>
        </p:nvSpPr>
        <p:spPr>
          <a:xfrm>
            <a:off x="7236296" y="4515966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97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6BEAAF-FAAC-45D9-B832-CD02A613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7575249" cy="468052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EF289C8-7A7F-4CA0-BA53-216F42210CEB}"/>
              </a:ext>
            </a:extLst>
          </p:cNvPr>
          <p:cNvSpPr/>
          <p:nvPr/>
        </p:nvSpPr>
        <p:spPr>
          <a:xfrm rot="10800000">
            <a:off x="2699792" y="3579862"/>
            <a:ext cx="432048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D7C9B6-4E23-4C39-836E-EB03C1289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19" y="0"/>
            <a:ext cx="5138181" cy="51435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F2E18EE4-471E-4A00-9E8D-AA7935125DD0}"/>
              </a:ext>
            </a:extLst>
          </p:cNvPr>
          <p:cNvSpPr/>
          <p:nvPr/>
        </p:nvSpPr>
        <p:spPr>
          <a:xfrm>
            <a:off x="8676456" y="4227934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0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23528" y="0"/>
            <a:ext cx="8820472" cy="4835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Proses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Administrasi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18876B-3BAB-48BA-BD64-F7141B6C5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462"/>
            <a:ext cx="7263693" cy="4727631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AECD9CD4-7445-43CB-8A0C-8AC5BA67F022}"/>
              </a:ext>
            </a:extLst>
          </p:cNvPr>
          <p:cNvSpPr/>
          <p:nvPr/>
        </p:nvSpPr>
        <p:spPr>
          <a:xfrm>
            <a:off x="7812360" y="4371950"/>
            <a:ext cx="360040" cy="4835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5BE9A7-28CD-424A-B08C-ACABF0D88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39" y="472144"/>
            <a:ext cx="7263693" cy="4691894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535DE1EB-057C-4904-AD4D-3EC6C063BB2C}"/>
              </a:ext>
            </a:extLst>
          </p:cNvPr>
          <p:cNvSpPr/>
          <p:nvPr/>
        </p:nvSpPr>
        <p:spPr>
          <a:xfrm>
            <a:off x="7174718" y="4371950"/>
            <a:ext cx="360040" cy="4835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D36BFB-2C48-420A-8B3B-CADD35410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7" y="412962"/>
            <a:ext cx="8205115" cy="4730538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15D1EFA4-E374-4942-9B57-186E2E739D49}"/>
              </a:ext>
            </a:extLst>
          </p:cNvPr>
          <p:cNvSpPr/>
          <p:nvPr/>
        </p:nvSpPr>
        <p:spPr>
          <a:xfrm>
            <a:off x="8273064" y="4248472"/>
            <a:ext cx="504056" cy="4835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34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1" animBg="1"/>
      <p:bldP spid="2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255</Words>
  <Application>Microsoft Office PowerPoint</Application>
  <PresentationFormat>On-screen Show (16:9)</PresentationFormat>
  <Paragraphs>83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Open Sans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De Britto Eka Putra Ngamelubun</cp:lastModifiedBy>
  <cp:revision>129</cp:revision>
  <dcterms:created xsi:type="dcterms:W3CDTF">2016-12-05T23:26:54Z</dcterms:created>
  <dcterms:modified xsi:type="dcterms:W3CDTF">2022-01-24T02:07:24Z</dcterms:modified>
</cp:coreProperties>
</file>